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0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7" r:id="rId2"/>
    <p:sldId id="258" r:id="rId3"/>
    <p:sldId id="259" r:id="rId4"/>
    <p:sldId id="261" r:id="rId5"/>
    <p:sldId id="260" r:id="rId6"/>
    <p:sldId id="262" r:id="rId7"/>
    <p:sldId id="279" r:id="rId8"/>
    <p:sldId id="280" r:id="rId9"/>
    <p:sldId id="263" r:id="rId10"/>
    <p:sldId id="264" r:id="rId11"/>
    <p:sldId id="281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6" r:id="rId20"/>
    <p:sldId id="277" r:id="rId21"/>
    <p:sldId id="278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1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4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24" autoAdjust="0"/>
    <p:restoredTop sz="94660"/>
  </p:normalViewPr>
  <p:slideViewPr>
    <p:cSldViewPr snapToGrid="0" showGuides="1">
      <p:cViewPr varScale="1">
        <p:scale>
          <a:sx n="70" d="100"/>
          <a:sy n="70" d="100"/>
        </p:scale>
        <p:origin x="324" y="72"/>
      </p:cViewPr>
      <p:guideLst>
        <p:guide orient="horz" pos="2184"/>
        <p:guide pos="381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4000" b="1" i="0" u="none" strike="noStrike" kern="1200" cap="all" baseline="0">
                <a:solidFill>
                  <a:srgbClr val="FF0000"/>
                </a:solidFill>
                <a:latin typeface="NikoshBAN" panose="02000000000000000000" pitchFamily="2" charset="0"/>
                <a:ea typeface="+mn-ea"/>
                <a:cs typeface="NikoshBAN" panose="02000000000000000000" pitchFamily="2" charset="0"/>
              </a:defRPr>
            </a:pPr>
            <a:r>
              <a:rPr lang="bn-BD" sz="4000">
                <a:solidFill>
                  <a:srgbClr val="FF0000"/>
                </a:solidFill>
              </a:rPr>
              <a:t>দানাদার খাদ্যের মিশ্রণ</a:t>
            </a:r>
            <a:endParaRPr lang="en-US" sz="4000">
              <a:solidFill>
                <a:srgbClr val="FF0000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4000" b="1" i="0" u="none" strike="noStrike" kern="1200" cap="all" baseline="0">
              <a:solidFill>
                <a:srgbClr val="FF0000"/>
              </a:solidFill>
              <a:latin typeface="NikoshBAN" panose="02000000000000000000" pitchFamily="2" charset="0"/>
              <a:ea typeface="+mn-ea"/>
              <a:cs typeface="NikoshBAN" panose="02000000000000000000" pitchFamily="2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</c:dPt>
          <c:dLbls>
            <c:dLbl>
              <c:idx val="0"/>
              <c:layout>
                <c:manualLayout>
                  <c:x val="0.12781339663170266"/>
                  <c:y val="6.9214824892837493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8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A969297F-0060-4720-93A4-2E0440FB7FB6}" type="CATEGORYNAME">
                      <a:rPr lang="as-IN" sz="2800" smtClean="0"/>
                      <a:pPr>
                        <a:defRPr sz="2800"/>
                      </a:pPr>
                      <a:t>[CATEGORY NAME]</a:t>
                    </a:fld>
                    <a:r>
                      <a:rPr lang="as-IN" sz="2800" dirty="0" smtClean="0"/>
                      <a:t>-</a:t>
                    </a:r>
                    <a:fld id="{9BA2368C-41D8-4FBA-9D5F-08353C20BA6F}" type="PERCENTAGE">
                      <a:rPr lang="as-IN" sz="2800" smtClean="0"/>
                      <a:pPr>
                        <a:defRPr sz="2800"/>
                      </a:pPr>
                      <a:t>[PERCENTAGE]</a:t>
                    </a:fld>
                    <a:endParaRPr lang="as-IN" sz="280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836374053321608"/>
                      <c:h val="9.8249010335133696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4.0697183918015072E-2"/>
                  <c:y val="-0.12586889706665794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4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39B7B03F-16B0-4003-8B3B-7EE3364F5037}" type="CATEGORYNAME">
                      <a:rPr lang="as-IN" sz="2400" smtClean="0"/>
                      <a:pPr>
                        <a:defRPr sz="2400"/>
                      </a:pPr>
                      <a:t>[CATEGORY NAME]</a:t>
                    </a:fld>
                    <a:r>
                      <a:rPr lang="as-IN" sz="2400" dirty="0" smtClean="0"/>
                      <a:t>-৪৮%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4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6529861428893"/>
                      <c:h val="0.11797165829310469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36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-4.8727486570438856E-2"/>
                  <c:y val="-8.476645548352206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8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E416A9DD-AE42-4CB7-AF28-C71A1D588D39}" type="CATEGORYNAME">
                      <a:rPr lang="as-IN" sz="2800" smtClean="0"/>
                      <a:pPr>
                        <a:defRPr sz="2800"/>
                      </a:pPr>
                      <a:t>[CATEGORY NAME]</a:t>
                    </a:fld>
                    <a:r>
                      <a:rPr lang="as-IN" sz="2800" dirty="0" smtClean="0"/>
                      <a:t>-</a:t>
                    </a:r>
                    <a:fld id="{459933AA-3C60-4E63-8BB5-ED0025A3BAE9}" type="PERCENTAGE">
                      <a:rPr lang="as-IN" sz="2800" smtClean="0"/>
                      <a:pPr>
                        <a:defRPr sz="2800"/>
                      </a:pPr>
                      <a:t>[PERCENTAGE]</a:t>
                    </a:fld>
                    <a:endParaRPr lang="as-IN" sz="280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38460777029853"/>
                      <c:h val="0.1423104474186753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4"/>
              <c:layout>
                <c:manualLayout>
                  <c:x val="-6.4763016251022293E-2"/>
                  <c:y val="0.1515165815817369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8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681FC733-31B3-4588-92FF-7B360BEE4D0C}" type="CATEGORYNAME">
                      <a:rPr lang="as-IN" sz="2800" smtClean="0"/>
                      <a:pPr>
                        <a:defRPr sz="2800"/>
                      </a:pPr>
                      <a:t>[CATEGORY NAME]</a:t>
                    </a:fld>
                    <a:r>
                      <a:rPr lang="as-IN" sz="2800" dirty="0" smtClean="0"/>
                      <a:t>-</a:t>
                    </a:r>
                    <a:fld id="{CB55A7C2-659E-4165-8BE3-380D758B2BAC}" type="PERCENTAGE">
                      <a:rPr lang="as-IN" sz="2800" smtClean="0"/>
                      <a:pPr>
                        <a:defRPr sz="2800"/>
                      </a:pPr>
                      <a:t>[PERCENTAGE]</a:t>
                    </a:fld>
                    <a:endParaRPr lang="as-IN" sz="280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0175871602239973"/>
                      <c:h val="0.19609262799331148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5"/>
              <c:layout>
                <c:manualLayout>
                  <c:x val="-0.24012788524730355"/>
                  <c:y val="-3.8501559027947184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8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48D2D81A-F770-43C2-81A6-095902F38DCD}" type="CATEGORYNAME">
                      <a:rPr lang="as-IN" sz="2800" smtClean="0"/>
                      <a:pPr>
                        <a:defRPr sz="2800"/>
                      </a:pPr>
                      <a:t>[CATEGORY NAME]</a:t>
                    </a:fld>
                    <a:r>
                      <a:rPr lang="as-IN" sz="2800" dirty="0" smtClean="0"/>
                      <a:t>- </a:t>
                    </a:r>
                    <a:fld id="{4FE2796F-5AE3-4C9C-B92E-C84DEEB2EA38}" type="PERCENTAGE">
                      <a:rPr lang="as-IN" sz="2800"/>
                      <a:pPr>
                        <a:defRPr sz="2800"/>
                      </a:pPr>
                      <a:t>[PERCENTAGE]</a:t>
                    </a:fld>
                    <a:endParaRPr lang="as-IN" sz="280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6"/>
              <c:layout>
                <c:manualLayout>
                  <c:x val="-0.34094585830061475"/>
                  <c:y val="7.8431302974793865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8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226A9772-BC5A-4C60-A829-23CE46C28124}" type="CATEGORYNAME">
                      <a:rPr lang="as-IN" sz="2800" smtClean="0"/>
                      <a:pPr>
                        <a:defRPr sz="2800"/>
                      </a:pPr>
                      <a:t>[CATEGORY NAME]</a:t>
                    </a:fld>
                    <a:r>
                      <a:rPr lang="as-IN" sz="2800" dirty="0" smtClean="0"/>
                      <a:t>-</a:t>
                    </a:r>
                    <a:fld id="{A0323736-C279-4B20-B61B-A47C8C5964B1}" type="PERCENTAGE">
                      <a:rPr lang="as-IN" sz="2800" smtClean="0"/>
                      <a:pPr>
                        <a:defRPr sz="2800"/>
                      </a:pPr>
                      <a:t>[PERCENTAGE]</a:t>
                    </a:fld>
                    <a:endParaRPr lang="as-IN" sz="2800" dirty="0" smtClean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7"/>
              <c:layout>
                <c:manualLayout>
                  <c:x val="0.33484299348127816"/>
                  <c:y val="-3.1661079738712086E-2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2800" b="1" i="0" u="none" strike="noStrike" kern="1200" spc="0" baseline="0">
                        <a:solidFill>
                          <a:schemeClr val="tx1"/>
                        </a:solidFill>
                        <a:latin typeface="NikoshBAN" panose="02000000000000000000" pitchFamily="2" charset="0"/>
                        <a:ea typeface="+mn-ea"/>
                        <a:cs typeface="NikoshBAN" panose="02000000000000000000" pitchFamily="2" charset="0"/>
                      </a:defRPr>
                    </a:pPr>
                    <a:fld id="{40AD8AF7-BE61-4EE1-A75F-B5F0B7CD6E70}" type="CATEGORYNAME">
                      <a:rPr lang="as-IN" sz="2800" smtClean="0"/>
                      <a:pPr>
                        <a:defRPr sz="2800"/>
                      </a:pPr>
                      <a:t>[CATEGORY NAME]</a:t>
                    </a:fld>
                    <a:r>
                      <a:rPr lang="as-IN" sz="2800" dirty="0" smtClean="0"/>
                      <a:t>-</a:t>
                    </a:r>
                    <a:fld id="{2B06AC92-D56E-4F6E-92DB-8F13124541C9}" type="VALUE">
                      <a:rPr lang="as-IN" sz="2800" smtClean="0"/>
                      <a:pPr>
                        <a:defRPr sz="2800"/>
                      </a:pPr>
                      <a:t>[VALUE]</a:t>
                    </a:fld>
                    <a:r>
                      <a:rPr lang="as-IN" sz="2800" dirty="0"/>
                      <a:t>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2800" b="1" i="0" u="none" strike="noStrike" kern="1200" spc="0" baseline="0">
                      <a:solidFill>
                        <a:schemeClr val="tx1"/>
                      </a:solidFill>
                      <a:latin typeface="NikoshBAN" panose="02000000000000000000" pitchFamily="2" charset="0"/>
                      <a:ea typeface="+mn-ea"/>
                      <a:cs typeface="NikoshBAN" panose="02000000000000000000" pitchFamily="2" charset="0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60591579231078"/>
                      <c:h val="0.11193712042356836"/>
                    </c:manualLayout>
                  </c15:layout>
                  <c15:dlblFieldTable/>
                  <c15:showDataLabelsRange val="0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3600" b="1" i="0" u="none" strike="noStrike" kern="1200" spc="0" baseline="0">
                    <a:solidFill>
                      <a:schemeClr val="tx1"/>
                    </a:solidFill>
                    <a:latin typeface="NikoshBAN" panose="02000000000000000000" pitchFamily="2" charset="0"/>
                    <a:ea typeface="+mn-ea"/>
                    <a:cs typeface="NikoshBAN" panose="02000000000000000000" pitchFamily="2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rgbClr val="FF0000"/>
                  </a:solidFill>
                  <a:round/>
                  <a:headEnd type="arrow"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Sheet1!$A$2:$A$9</c:f>
              <c:strCache>
                <c:ptCount val="8"/>
                <c:pt idx="0">
                  <c:v>গম/ভুট্টা ভাঙ্গা</c:v>
                </c:pt>
                <c:pt idx="1">
                  <c:v>গমের ভুষি/চালের কুঁড়া</c:v>
                </c:pt>
                <c:pt idx="2">
                  <c:v>ডালের ভুষি</c:v>
                </c:pt>
                <c:pt idx="3">
                  <c:v>সয়াবিন/সরিষা/তিলের খৈল</c:v>
                </c:pt>
                <c:pt idx="4">
                  <c:v>শুঁটকি মাছের গুঁড়া</c:v>
                </c:pt>
                <c:pt idx="5">
                  <c:v>হাড়ের গুঁড়া</c:v>
                </c:pt>
                <c:pt idx="6">
                  <c:v>খাদ্য লবণ</c:v>
                </c:pt>
                <c:pt idx="7">
                  <c:v>ভিটামিন-খনিজ মিশ্রণ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</c:v>
                </c:pt>
                <c:pt idx="1">
                  <c:v>48</c:v>
                </c:pt>
                <c:pt idx="3">
                  <c:v>17</c:v>
                </c:pt>
                <c:pt idx="4">
                  <c:v>20</c:v>
                </c:pt>
                <c:pt idx="5">
                  <c:v>1.5</c:v>
                </c:pt>
                <c:pt idx="6">
                  <c:v>2</c:v>
                </c:pt>
                <c:pt idx="7" formatCode="[$-5000445]0.#">
                  <c:v>0.5</c:v>
                </c:pt>
              </c:numCache>
            </c:numRef>
          </c:val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rgbClr val="66F488">
            <a:tint val="66000"/>
            <a:satMod val="160000"/>
          </a:srgbClr>
        </a:gs>
        <a:gs pos="50000">
          <a:srgbClr val="66F488">
            <a:tint val="44500"/>
            <a:satMod val="160000"/>
          </a:srgbClr>
        </a:gs>
        <a:gs pos="100000">
          <a:srgbClr val="66F488">
            <a:tint val="23500"/>
            <a:satMod val="160000"/>
          </a:srgbClr>
        </a:gs>
      </a:gsLst>
      <a:path path="circle">
        <a:fillToRect l="50000" t="50000" r="50000" b="50000"/>
      </a:path>
      <a:tileRect/>
    </a:gradFill>
    <a:ln w="38100">
      <a:solidFill>
        <a:srgbClr val="FF0000"/>
      </a:solidFill>
    </a:ln>
    <a:effectLst/>
  </c:spPr>
  <c:txPr>
    <a:bodyPr/>
    <a:lstStyle/>
    <a:p>
      <a:pPr>
        <a:defRPr>
          <a:solidFill>
            <a:schemeClr val="tx1"/>
          </a:solidFill>
          <a:latin typeface="NikoshBAN" panose="02000000000000000000" pitchFamily="2" charset="0"/>
          <a:cs typeface="NikoshBAN" panose="02000000000000000000" pitchFamily="2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cs:styleClr val="auto"/>
    </cs:fontRef>
    <cs:defRPr sz="133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33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image" Target="../media/image15.jpg"/><Relationship Id="rId6" Type="http://schemas.openxmlformats.org/officeDocument/2006/relationships/image" Target="../media/image20.jpg"/><Relationship Id="rId5" Type="http://schemas.openxmlformats.org/officeDocument/2006/relationships/image" Target="../media/image19.jpg"/><Relationship Id="rId4" Type="http://schemas.openxmlformats.org/officeDocument/2006/relationships/image" Target="../media/image18.jp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image" Target="../media/image21.jp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g"/><Relationship Id="rId7" Type="http://schemas.openxmlformats.org/officeDocument/2006/relationships/image" Target="../media/image32.jpg"/><Relationship Id="rId2" Type="http://schemas.openxmlformats.org/officeDocument/2006/relationships/image" Target="../media/image27.jpg"/><Relationship Id="rId1" Type="http://schemas.openxmlformats.org/officeDocument/2006/relationships/image" Target="../media/image26.jpg"/><Relationship Id="rId6" Type="http://schemas.openxmlformats.org/officeDocument/2006/relationships/image" Target="../media/image31.jpg"/><Relationship Id="rId5" Type="http://schemas.openxmlformats.org/officeDocument/2006/relationships/image" Target="../media/image30.jpg"/><Relationship Id="rId4" Type="http://schemas.openxmlformats.org/officeDocument/2006/relationships/image" Target="../media/image29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image" Target="../media/image15.jpg"/><Relationship Id="rId6" Type="http://schemas.openxmlformats.org/officeDocument/2006/relationships/image" Target="../media/image19.jpg"/><Relationship Id="rId5" Type="http://schemas.openxmlformats.org/officeDocument/2006/relationships/image" Target="../media/image18.jpg"/><Relationship Id="rId4" Type="http://schemas.openxmlformats.org/officeDocument/2006/relationships/image" Target="../media/image20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3.jpg"/><Relationship Id="rId1" Type="http://schemas.openxmlformats.org/officeDocument/2006/relationships/image" Target="../media/image21.jp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g"/><Relationship Id="rId7" Type="http://schemas.openxmlformats.org/officeDocument/2006/relationships/image" Target="../media/image29.jpg"/><Relationship Id="rId2" Type="http://schemas.openxmlformats.org/officeDocument/2006/relationships/image" Target="../media/image27.jpg"/><Relationship Id="rId1" Type="http://schemas.openxmlformats.org/officeDocument/2006/relationships/image" Target="../media/image26.jpg"/><Relationship Id="rId6" Type="http://schemas.openxmlformats.org/officeDocument/2006/relationships/image" Target="../media/image28.jpg"/><Relationship Id="rId5" Type="http://schemas.openxmlformats.org/officeDocument/2006/relationships/image" Target="../media/image30.jpg"/><Relationship Id="rId4" Type="http://schemas.openxmlformats.org/officeDocument/2006/relationships/image" Target="../media/image32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4568E3E-902E-4EA1-BE6A-8F4064C049C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74A421-4B18-4893-A35B-F1905429FC46}">
      <dgm:prSet phldrT="[Text]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>
          <a:glow rad="1638300">
            <a:srgbClr val="92D050"/>
          </a:glow>
        </a:effectLst>
      </dgm:spPr>
      <dgm:t>
        <a:bodyPr/>
        <a:lstStyle/>
        <a:p>
          <a:endParaRPr lang="en-US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7E1B6A3-0EF5-4DE6-8E66-270B02C0C529}" type="parTrans" cxnId="{7A74345E-A4D5-49A1-AD7B-1BD473D00BD8}">
      <dgm:prSet/>
      <dgm:spPr/>
      <dgm:t>
        <a:bodyPr/>
        <a:lstStyle/>
        <a:p>
          <a:endParaRPr lang="en-US"/>
        </a:p>
      </dgm:t>
    </dgm:pt>
    <dgm:pt modelId="{CEB9D988-4000-4EF7-8DA8-A612AC372171}" type="sibTrans" cxnId="{7A74345E-A4D5-49A1-AD7B-1BD473D00BD8}">
      <dgm:prSet/>
      <dgm:spPr/>
      <dgm:t>
        <a:bodyPr/>
        <a:lstStyle/>
        <a:p>
          <a:endParaRPr lang="en-US"/>
        </a:p>
      </dgm:t>
    </dgm:pt>
    <dgm:pt modelId="{D0CD8D6F-BCE5-43AF-B42B-4CC6F23AB332}">
      <dgm:prSet phldrT="[Text]" custT="1"/>
      <dgm:spPr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sz="36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705F8007-D293-411A-8A16-C81360E67C0C}" type="parTrans" cxnId="{CDEED787-F25B-451B-97F0-21D35533519E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57BF91BA-2581-446B-AE2F-BE80B8CBA245}" type="sibTrans" cxnId="{CDEED787-F25B-451B-97F0-21D35533519E}">
      <dgm:prSet/>
      <dgm:spPr/>
      <dgm:t>
        <a:bodyPr/>
        <a:lstStyle/>
        <a:p>
          <a:endParaRPr lang="en-US"/>
        </a:p>
      </dgm:t>
    </dgm:pt>
    <dgm:pt modelId="{47FF1873-F2CF-4361-A104-D954FF29AA71}">
      <dgm:prSet phldrT="[Text]" custT="1"/>
      <dgm:spPr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sz="36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A48792C-17B0-42A0-8214-E06C1CDC34B3}" type="parTrans" cxnId="{317D0B7A-59A6-426C-B99E-1FD87863E907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DCAB7960-0D63-432E-AC37-35109B0934F5}" type="sibTrans" cxnId="{317D0B7A-59A6-426C-B99E-1FD87863E907}">
      <dgm:prSet/>
      <dgm:spPr/>
      <dgm:t>
        <a:bodyPr/>
        <a:lstStyle/>
        <a:p>
          <a:endParaRPr lang="en-US"/>
        </a:p>
      </dgm:t>
    </dgm:pt>
    <dgm:pt modelId="{F82531E9-EAED-4E9B-8F25-349A8A66F9FB}">
      <dgm:prSet phldrT="[Text]" custT="1"/>
      <dgm:spPr>
        <a:blipFill dpi="0" rotWithShape="0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sz="36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E4BE178-0553-4110-957F-CD93C5A8419A}" type="parTrans" cxnId="{CFEC579F-655E-4BCB-B6E3-68F6E3902F25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23121014-7E3B-4E7A-A002-D3E24627D358}" type="sibTrans" cxnId="{CFEC579F-655E-4BCB-B6E3-68F6E3902F25}">
      <dgm:prSet/>
      <dgm:spPr/>
      <dgm:t>
        <a:bodyPr/>
        <a:lstStyle/>
        <a:p>
          <a:endParaRPr lang="en-US"/>
        </a:p>
      </dgm:t>
    </dgm:pt>
    <dgm:pt modelId="{7775B1BD-3AC7-46E1-9410-6A3270D172DA}">
      <dgm:prSet/>
      <dgm:spPr>
        <a:blipFill dpi="0"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6D0BBE36-31A2-4011-9C72-B2B1272B73CC}" type="parTrans" cxnId="{7AFB4834-FE7B-4309-9F6E-381B65DA574F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83904754-EB8C-4209-802B-33A693A5B809}" type="sibTrans" cxnId="{7AFB4834-FE7B-4309-9F6E-381B65DA574F}">
      <dgm:prSet/>
      <dgm:spPr/>
      <dgm:t>
        <a:bodyPr/>
        <a:lstStyle/>
        <a:p>
          <a:endParaRPr lang="en-US"/>
        </a:p>
      </dgm:t>
    </dgm:pt>
    <dgm:pt modelId="{90995966-71E5-4751-AB75-A67C5523C3CA}">
      <dgm:prSet phldrT="[Text]" custT="1"/>
      <dgm:spPr>
        <a:blipFill dpi="0" rotWithShape="1"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US" sz="36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AC44939B-7E2E-4323-BED2-4320732A774D}" type="sibTrans" cxnId="{C1644A21-5EDD-489D-8845-17025769E8B6}">
      <dgm:prSet/>
      <dgm:spPr/>
      <dgm:t>
        <a:bodyPr/>
        <a:lstStyle/>
        <a:p>
          <a:endParaRPr lang="en-US"/>
        </a:p>
      </dgm:t>
    </dgm:pt>
    <dgm:pt modelId="{0833A8CB-9837-4A19-8B49-A3A23CBDE241}" type="parTrans" cxnId="{C1644A21-5EDD-489D-8845-17025769E8B6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0FAB74D1-019F-43AB-AC2C-02D8A4797AAD}" type="pres">
      <dgm:prSet presAssocID="{C4568E3E-902E-4EA1-BE6A-8F4064C049C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78D9309-6267-4F8F-920B-25C5A6D4D2E5}" type="pres">
      <dgm:prSet presAssocID="{3974A421-4B18-4893-A35B-F1905429FC46}" presName="centerShape" presStyleLbl="node0" presStyleIdx="0" presStyleCnt="1" custScaleX="144058" custScaleY="111960" custLinFactNeighborX="2410" custLinFactNeighborY="21045"/>
      <dgm:spPr/>
      <dgm:t>
        <a:bodyPr/>
        <a:lstStyle/>
        <a:p>
          <a:endParaRPr lang="en-US"/>
        </a:p>
      </dgm:t>
    </dgm:pt>
    <dgm:pt modelId="{D2F4B253-EF43-43F0-B3C3-2ACCF8F1E537}" type="pres">
      <dgm:prSet presAssocID="{705F8007-D293-411A-8A16-C81360E67C0C}" presName="parTrans" presStyleLbl="sibTrans2D1" presStyleIdx="0" presStyleCnt="5" custScaleX="321171" custLinFactNeighborX="45042" custLinFactNeighborY="7328"/>
      <dgm:spPr/>
      <dgm:t>
        <a:bodyPr/>
        <a:lstStyle/>
        <a:p>
          <a:endParaRPr lang="en-US"/>
        </a:p>
      </dgm:t>
    </dgm:pt>
    <dgm:pt modelId="{6388987E-AE39-4E66-9D69-3E082624333F}" type="pres">
      <dgm:prSet presAssocID="{705F8007-D293-411A-8A16-C81360E67C0C}" presName="connectorText" presStyleLbl="sibTrans2D1" presStyleIdx="0" presStyleCnt="5"/>
      <dgm:spPr/>
      <dgm:t>
        <a:bodyPr/>
        <a:lstStyle/>
        <a:p>
          <a:endParaRPr lang="en-US"/>
        </a:p>
      </dgm:t>
    </dgm:pt>
    <dgm:pt modelId="{D7EB932D-7517-429F-867D-B5CA37A66689}" type="pres">
      <dgm:prSet presAssocID="{D0CD8D6F-BCE5-43AF-B42B-4CC6F23AB332}" presName="node" presStyleLbl="node1" presStyleIdx="0" presStyleCnt="5" custScaleX="173291" custScaleY="121363" custRadScaleRad="58947" custRadScaleInc="1303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444A4C23-77D7-4F9B-B9D7-C8D5FD4B0F85}" type="pres">
      <dgm:prSet presAssocID="{CA48792C-17B0-42A0-8214-E06C1CDC34B3}" presName="parTrans" presStyleLbl="sibTrans2D1" presStyleIdx="1" presStyleCnt="5" custScaleX="103503" custLinFactNeighborX="-10997" custLinFactNeighborY="8734"/>
      <dgm:spPr/>
      <dgm:t>
        <a:bodyPr/>
        <a:lstStyle/>
        <a:p>
          <a:endParaRPr lang="en-US"/>
        </a:p>
      </dgm:t>
    </dgm:pt>
    <dgm:pt modelId="{A199F416-C5F8-4B27-ACEA-65C01CCAD1A6}" type="pres">
      <dgm:prSet presAssocID="{CA48792C-17B0-42A0-8214-E06C1CDC34B3}" presName="connectorText" presStyleLbl="sibTrans2D1" presStyleIdx="1" presStyleCnt="5"/>
      <dgm:spPr/>
      <dgm:t>
        <a:bodyPr/>
        <a:lstStyle/>
        <a:p>
          <a:endParaRPr lang="en-US"/>
        </a:p>
      </dgm:t>
    </dgm:pt>
    <dgm:pt modelId="{7AF5F2A2-0F7B-44B2-BACB-773AB40F6B4C}" type="pres">
      <dgm:prSet presAssocID="{47FF1873-F2CF-4361-A104-D954FF29AA71}" presName="node" presStyleLbl="node1" presStyleIdx="1" presStyleCnt="5" custScaleX="202500" custScaleY="132912" custRadScaleRad="161342" custRadScaleInc="-338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8B1F2155-1361-4461-891B-8634ECA43D17}" type="pres">
      <dgm:prSet presAssocID="{0833A8CB-9837-4A19-8B49-A3A23CBDE241}" presName="parTrans" presStyleLbl="sibTrans2D1" presStyleIdx="2" presStyleCnt="5" custScaleX="153191" custLinFactNeighborX="2616" custLinFactNeighborY="-12206"/>
      <dgm:spPr/>
      <dgm:t>
        <a:bodyPr/>
        <a:lstStyle/>
        <a:p>
          <a:endParaRPr lang="en-US"/>
        </a:p>
      </dgm:t>
    </dgm:pt>
    <dgm:pt modelId="{F879A01F-7F2A-4105-B237-5438DD4C5A6B}" type="pres">
      <dgm:prSet presAssocID="{0833A8CB-9837-4A19-8B49-A3A23CBDE241}" presName="connectorText" presStyleLbl="sibTrans2D1" presStyleIdx="2" presStyleCnt="5"/>
      <dgm:spPr/>
      <dgm:t>
        <a:bodyPr/>
        <a:lstStyle/>
        <a:p>
          <a:endParaRPr lang="en-US"/>
        </a:p>
      </dgm:t>
    </dgm:pt>
    <dgm:pt modelId="{B05C761E-734F-4427-A2E3-8C42725145EB}" type="pres">
      <dgm:prSet presAssocID="{90995966-71E5-4751-AB75-A67C5523C3CA}" presName="node" presStyleLbl="node1" presStyleIdx="2" presStyleCnt="5" custScaleX="205306" custScaleY="126126" custRadScaleRad="167544" custRadScaleInc="-7763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7D25D195-5125-46F7-B2C3-185F567840E3}" type="pres">
      <dgm:prSet presAssocID="{1E4BE178-0553-4110-957F-CD93C5A8419A}" presName="parTrans" presStyleLbl="sibTrans2D1" presStyleIdx="3" presStyleCnt="5" custScaleX="116411" custLinFactNeighborX="-8712" custLinFactNeighborY="-5387"/>
      <dgm:spPr/>
      <dgm:t>
        <a:bodyPr/>
        <a:lstStyle/>
        <a:p>
          <a:endParaRPr lang="en-US"/>
        </a:p>
      </dgm:t>
    </dgm:pt>
    <dgm:pt modelId="{9FD872DF-5B23-42FB-AEE0-48F5EF1940AC}" type="pres">
      <dgm:prSet presAssocID="{1E4BE178-0553-4110-957F-CD93C5A8419A}" presName="connectorText" presStyleLbl="sibTrans2D1" presStyleIdx="3" presStyleCnt="5"/>
      <dgm:spPr/>
      <dgm:t>
        <a:bodyPr/>
        <a:lstStyle/>
        <a:p>
          <a:endParaRPr lang="en-US"/>
        </a:p>
      </dgm:t>
    </dgm:pt>
    <dgm:pt modelId="{9BF7B99A-8EFD-4D8F-8016-615121B1BD40}" type="pres">
      <dgm:prSet presAssocID="{F82531E9-EAED-4E9B-8F25-349A8A66F9FB}" presName="node" presStyleLbl="node1" presStyleIdx="3" presStyleCnt="5" custScaleX="185253" custScaleY="129640" custRadScaleRad="158185" custRadScaleInc="7903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52840313-7DC9-4E2B-9361-A771A9B6C333}" type="pres">
      <dgm:prSet presAssocID="{6D0BBE36-31A2-4011-9C72-B2B1272B73CC}" presName="parTrans" presStyleLbl="sibTrans2D1" presStyleIdx="4" presStyleCnt="5" custScaleX="90165" custLinFactNeighborX="14329" custLinFactNeighborY="12694"/>
      <dgm:spPr/>
      <dgm:t>
        <a:bodyPr/>
        <a:lstStyle/>
        <a:p>
          <a:endParaRPr lang="en-US"/>
        </a:p>
      </dgm:t>
    </dgm:pt>
    <dgm:pt modelId="{0637DBDA-B309-47D0-8C4F-A4AFE9B710B9}" type="pres">
      <dgm:prSet presAssocID="{6D0BBE36-31A2-4011-9C72-B2B1272B73CC}" presName="connectorText" presStyleLbl="sibTrans2D1" presStyleIdx="4" presStyleCnt="5"/>
      <dgm:spPr/>
      <dgm:t>
        <a:bodyPr/>
        <a:lstStyle/>
        <a:p>
          <a:endParaRPr lang="en-US"/>
        </a:p>
      </dgm:t>
    </dgm:pt>
    <dgm:pt modelId="{9295D8F7-2B3D-4E30-87D8-BD8C604DE6EA}" type="pres">
      <dgm:prSet presAssocID="{7775B1BD-3AC7-46E1-9410-6A3270D172DA}" presName="node" presStyleLbl="node1" presStyleIdx="4" presStyleCnt="5" custScaleX="179010" custScaleY="116326" custRadScaleRad="155175" custRadScaleInc="12702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B328CD30-3C88-4C86-BAB1-4FFDB45FDE49}" type="presOf" srcId="{D0CD8D6F-BCE5-43AF-B42B-4CC6F23AB332}" destId="{D7EB932D-7517-429F-867D-B5CA37A66689}" srcOrd="0" destOrd="0" presId="urn:microsoft.com/office/officeart/2005/8/layout/radial5"/>
    <dgm:cxn modelId="{5D94D43F-D14D-4630-9F43-DF325BD505AE}" type="presOf" srcId="{CA48792C-17B0-42A0-8214-E06C1CDC34B3}" destId="{A199F416-C5F8-4B27-ACEA-65C01CCAD1A6}" srcOrd="1" destOrd="0" presId="urn:microsoft.com/office/officeart/2005/8/layout/radial5"/>
    <dgm:cxn modelId="{7C72F5D5-B98A-48EE-95EC-C113607CF052}" type="presOf" srcId="{47FF1873-F2CF-4361-A104-D954FF29AA71}" destId="{7AF5F2A2-0F7B-44B2-BACB-773AB40F6B4C}" srcOrd="0" destOrd="0" presId="urn:microsoft.com/office/officeart/2005/8/layout/radial5"/>
    <dgm:cxn modelId="{590C07FC-23BD-4F59-B571-39C61942CD7C}" type="presOf" srcId="{CA48792C-17B0-42A0-8214-E06C1CDC34B3}" destId="{444A4C23-77D7-4F9B-B9D7-C8D5FD4B0F85}" srcOrd="0" destOrd="0" presId="urn:microsoft.com/office/officeart/2005/8/layout/radial5"/>
    <dgm:cxn modelId="{CFEC579F-655E-4BCB-B6E3-68F6E3902F25}" srcId="{3974A421-4B18-4893-A35B-F1905429FC46}" destId="{F82531E9-EAED-4E9B-8F25-349A8A66F9FB}" srcOrd="3" destOrd="0" parTransId="{1E4BE178-0553-4110-957F-CD93C5A8419A}" sibTransId="{23121014-7E3B-4E7A-A002-D3E24627D358}"/>
    <dgm:cxn modelId="{03625062-313F-4305-9E45-34CD5731FF17}" type="presOf" srcId="{6D0BBE36-31A2-4011-9C72-B2B1272B73CC}" destId="{52840313-7DC9-4E2B-9361-A771A9B6C333}" srcOrd="0" destOrd="0" presId="urn:microsoft.com/office/officeart/2005/8/layout/radial5"/>
    <dgm:cxn modelId="{CDEED787-F25B-451B-97F0-21D35533519E}" srcId="{3974A421-4B18-4893-A35B-F1905429FC46}" destId="{D0CD8D6F-BCE5-43AF-B42B-4CC6F23AB332}" srcOrd="0" destOrd="0" parTransId="{705F8007-D293-411A-8A16-C81360E67C0C}" sibTransId="{57BF91BA-2581-446B-AE2F-BE80B8CBA245}"/>
    <dgm:cxn modelId="{1666088C-F2BE-4246-AE04-0366FD82790F}" type="presOf" srcId="{705F8007-D293-411A-8A16-C81360E67C0C}" destId="{6388987E-AE39-4E66-9D69-3E082624333F}" srcOrd="1" destOrd="0" presId="urn:microsoft.com/office/officeart/2005/8/layout/radial5"/>
    <dgm:cxn modelId="{BB39BDF2-55A1-4EB4-AA04-B98B2E2A9CE3}" type="presOf" srcId="{3974A421-4B18-4893-A35B-F1905429FC46}" destId="{578D9309-6267-4F8F-920B-25C5A6D4D2E5}" srcOrd="0" destOrd="0" presId="urn:microsoft.com/office/officeart/2005/8/layout/radial5"/>
    <dgm:cxn modelId="{B344D184-5D8A-4440-B825-6787DAE7F19B}" type="presOf" srcId="{7775B1BD-3AC7-46E1-9410-6A3270D172DA}" destId="{9295D8F7-2B3D-4E30-87D8-BD8C604DE6EA}" srcOrd="0" destOrd="0" presId="urn:microsoft.com/office/officeart/2005/8/layout/radial5"/>
    <dgm:cxn modelId="{E494848B-2C1B-4205-AF4E-B0E0B6EF48AC}" type="presOf" srcId="{1E4BE178-0553-4110-957F-CD93C5A8419A}" destId="{7D25D195-5125-46F7-B2C3-185F567840E3}" srcOrd="0" destOrd="0" presId="urn:microsoft.com/office/officeart/2005/8/layout/radial5"/>
    <dgm:cxn modelId="{89B0F8B1-652C-4A9A-BBE0-D19503FE783A}" type="presOf" srcId="{F82531E9-EAED-4E9B-8F25-349A8A66F9FB}" destId="{9BF7B99A-8EFD-4D8F-8016-615121B1BD40}" srcOrd="0" destOrd="0" presId="urn:microsoft.com/office/officeart/2005/8/layout/radial5"/>
    <dgm:cxn modelId="{E4B9E86C-A128-4383-A9FB-2C131B375B20}" type="presOf" srcId="{C4568E3E-902E-4EA1-BE6A-8F4064C049CA}" destId="{0FAB74D1-019F-43AB-AC2C-02D8A4797AAD}" srcOrd="0" destOrd="0" presId="urn:microsoft.com/office/officeart/2005/8/layout/radial5"/>
    <dgm:cxn modelId="{7AFB4834-FE7B-4309-9F6E-381B65DA574F}" srcId="{3974A421-4B18-4893-A35B-F1905429FC46}" destId="{7775B1BD-3AC7-46E1-9410-6A3270D172DA}" srcOrd="4" destOrd="0" parTransId="{6D0BBE36-31A2-4011-9C72-B2B1272B73CC}" sibTransId="{83904754-EB8C-4209-802B-33A693A5B809}"/>
    <dgm:cxn modelId="{5BB934CA-8779-45B5-9A89-6955A29D6DBD}" type="presOf" srcId="{1E4BE178-0553-4110-957F-CD93C5A8419A}" destId="{9FD872DF-5B23-42FB-AEE0-48F5EF1940AC}" srcOrd="1" destOrd="0" presId="urn:microsoft.com/office/officeart/2005/8/layout/radial5"/>
    <dgm:cxn modelId="{8E70E73A-6BA8-4C59-89BF-1F7862A81D2A}" type="presOf" srcId="{0833A8CB-9837-4A19-8B49-A3A23CBDE241}" destId="{8B1F2155-1361-4461-891B-8634ECA43D17}" srcOrd="0" destOrd="0" presId="urn:microsoft.com/office/officeart/2005/8/layout/radial5"/>
    <dgm:cxn modelId="{2F6BE0D2-D313-4B98-9A54-B38DA9AEF204}" type="presOf" srcId="{705F8007-D293-411A-8A16-C81360E67C0C}" destId="{D2F4B253-EF43-43F0-B3C3-2ACCF8F1E537}" srcOrd="0" destOrd="0" presId="urn:microsoft.com/office/officeart/2005/8/layout/radial5"/>
    <dgm:cxn modelId="{C1644A21-5EDD-489D-8845-17025769E8B6}" srcId="{3974A421-4B18-4893-A35B-F1905429FC46}" destId="{90995966-71E5-4751-AB75-A67C5523C3CA}" srcOrd="2" destOrd="0" parTransId="{0833A8CB-9837-4A19-8B49-A3A23CBDE241}" sibTransId="{AC44939B-7E2E-4323-BED2-4320732A774D}"/>
    <dgm:cxn modelId="{4D15EF34-A8F3-48D5-B0A1-C7F0600EA3A3}" type="presOf" srcId="{90995966-71E5-4751-AB75-A67C5523C3CA}" destId="{B05C761E-734F-4427-A2E3-8C42725145EB}" srcOrd="0" destOrd="0" presId="urn:microsoft.com/office/officeart/2005/8/layout/radial5"/>
    <dgm:cxn modelId="{7AFB0030-3117-4FA1-ABB8-D925B6553BA8}" type="presOf" srcId="{6D0BBE36-31A2-4011-9C72-B2B1272B73CC}" destId="{0637DBDA-B309-47D0-8C4F-A4AFE9B710B9}" srcOrd="1" destOrd="0" presId="urn:microsoft.com/office/officeart/2005/8/layout/radial5"/>
    <dgm:cxn modelId="{317D0B7A-59A6-426C-B99E-1FD87863E907}" srcId="{3974A421-4B18-4893-A35B-F1905429FC46}" destId="{47FF1873-F2CF-4361-A104-D954FF29AA71}" srcOrd="1" destOrd="0" parTransId="{CA48792C-17B0-42A0-8214-E06C1CDC34B3}" sibTransId="{DCAB7960-0D63-432E-AC37-35109B0934F5}"/>
    <dgm:cxn modelId="{7A74345E-A4D5-49A1-AD7B-1BD473D00BD8}" srcId="{C4568E3E-902E-4EA1-BE6A-8F4064C049CA}" destId="{3974A421-4B18-4893-A35B-F1905429FC46}" srcOrd="0" destOrd="0" parTransId="{97E1B6A3-0EF5-4DE6-8E66-270B02C0C529}" sibTransId="{CEB9D988-4000-4EF7-8DA8-A612AC372171}"/>
    <dgm:cxn modelId="{B19185C6-B7FA-4E62-BE63-4D120D382080}" type="presOf" srcId="{0833A8CB-9837-4A19-8B49-A3A23CBDE241}" destId="{F879A01F-7F2A-4105-B237-5438DD4C5A6B}" srcOrd="1" destOrd="0" presId="urn:microsoft.com/office/officeart/2005/8/layout/radial5"/>
    <dgm:cxn modelId="{5525B6BF-5D47-4A52-BFED-1BB588F34935}" type="presParOf" srcId="{0FAB74D1-019F-43AB-AC2C-02D8A4797AAD}" destId="{578D9309-6267-4F8F-920B-25C5A6D4D2E5}" srcOrd="0" destOrd="0" presId="urn:microsoft.com/office/officeart/2005/8/layout/radial5"/>
    <dgm:cxn modelId="{16EAFE77-A515-4F0A-876F-8530CAA444BA}" type="presParOf" srcId="{0FAB74D1-019F-43AB-AC2C-02D8A4797AAD}" destId="{D2F4B253-EF43-43F0-B3C3-2ACCF8F1E537}" srcOrd="1" destOrd="0" presId="urn:microsoft.com/office/officeart/2005/8/layout/radial5"/>
    <dgm:cxn modelId="{134357C7-CA1C-40FD-843F-8F888655E2A1}" type="presParOf" srcId="{D2F4B253-EF43-43F0-B3C3-2ACCF8F1E537}" destId="{6388987E-AE39-4E66-9D69-3E082624333F}" srcOrd="0" destOrd="0" presId="urn:microsoft.com/office/officeart/2005/8/layout/radial5"/>
    <dgm:cxn modelId="{D3CA4370-6E3C-4723-96E3-6C0E01D0869D}" type="presParOf" srcId="{0FAB74D1-019F-43AB-AC2C-02D8A4797AAD}" destId="{D7EB932D-7517-429F-867D-B5CA37A66689}" srcOrd="2" destOrd="0" presId="urn:microsoft.com/office/officeart/2005/8/layout/radial5"/>
    <dgm:cxn modelId="{A8259B5F-AB98-427F-9EBD-B132E1673DE5}" type="presParOf" srcId="{0FAB74D1-019F-43AB-AC2C-02D8A4797AAD}" destId="{444A4C23-77D7-4F9B-B9D7-C8D5FD4B0F85}" srcOrd="3" destOrd="0" presId="urn:microsoft.com/office/officeart/2005/8/layout/radial5"/>
    <dgm:cxn modelId="{59F118E9-66DB-41A2-BBFE-AEB7F10F8F48}" type="presParOf" srcId="{444A4C23-77D7-4F9B-B9D7-C8D5FD4B0F85}" destId="{A199F416-C5F8-4B27-ACEA-65C01CCAD1A6}" srcOrd="0" destOrd="0" presId="urn:microsoft.com/office/officeart/2005/8/layout/radial5"/>
    <dgm:cxn modelId="{54B8BB2E-11AC-4357-B400-C1454B82FF8A}" type="presParOf" srcId="{0FAB74D1-019F-43AB-AC2C-02D8A4797AAD}" destId="{7AF5F2A2-0F7B-44B2-BACB-773AB40F6B4C}" srcOrd="4" destOrd="0" presId="urn:microsoft.com/office/officeart/2005/8/layout/radial5"/>
    <dgm:cxn modelId="{569C0CF4-4EF1-472F-8CED-030C89924938}" type="presParOf" srcId="{0FAB74D1-019F-43AB-AC2C-02D8A4797AAD}" destId="{8B1F2155-1361-4461-891B-8634ECA43D17}" srcOrd="5" destOrd="0" presId="urn:microsoft.com/office/officeart/2005/8/layout/radial5"/>
    <dgm:cxn modelId="{35A21E4D-E4AD-47A4-820D-D8A74914E621}" type="presParOf" srcId="{8B1F2155-1361-4461-891B-8634ECA43D17}" destId="{F879A01F-7F2A-4105-B237-5438DD4C5A6B}" srcOrd="0" destOrd="0" presId="urn:microsoft.com/office/officeart/2005/8/layout/radial5"/>
    <dgm:cxn modelId="{BE6AC6BF-B879-438D-A166-A8CBBEFFDF5E}" type="presParOf" srcId="{0FAB74D1-019F-43AB-AC2C-02D8A4797AAD}" destId="{B05C761E-734F-4427-A2E3-8C42725145EB}" srcOrd="6" destOrd="0" presId="urn:microsoft.com/office/officeart/2005/8/layout/radial5"/>
    <dgm:cxn modelId="{D7115D10-2238-4EF6-BD97-9EA3257B51EC}" type="presParOf" srcId="{0FAB74D1-019F-43AB-AC2C-02D8A4797AAD}" destId="{7D25D195-5125-46F7-B2C3-185F567840E3}" srcOrd="7" destOrd="0" presId="urn:microsoft.com/office/officeart/2005/8/layout/radial5"/>
    <dgm:cxn modelId="{F70F716A-B5F8-4EFB-908F-2642FA6D7983}" type="presParOf" srcId="{7D25D195-5125-46F7-B2C3-185F567840E3}" destId="{9FD872DF-5B23-42FB-AEE0-48F5EF1940AC}" srcOrd="0" destOrd="0" presId="urn:microsoft.com/office/officeart/2005/8/layout/radial5"/>
    <dgm:cxn modelId="{4B8C20E4-E578-4208-BCD9-34F542B794EE}" type="presParOf" srcId="{0FAB74D1-019F-43AB-AC2C-02D8A4797AAD}" destId="{9BF7B99A-8EFD-4D8F-8016-615121B1BD40}" srcOrd="8" destOrd="0" presId="urn:microsoft.com/office/officeart/2005/8/layout/radial5"/>
    <dgm:cxn modelId="{B6B69C56-1916-43A4-B9FF-3685EC41E8BA}" type="presParOf" srcId="{0FAB74D1-019F-43AB-AC2C-02D8A4797AAD}" destId="{52840313-7DC9-4E2B-9361-A771A9B6C333}" srcOrd="9" destOrd="0" presId="urn:microsoft.com/office/officeart/2005/8/layout/radial5"/>
    <dgm:cxn modelId="{EB2780F1-3A08-442E-BEEC-22F5275E01F9}" type="presParOf" srcId="{52840313-7DC9-4E2B-9361-A771A9B6C333}" destId="{0637DBDA-B309-47D0-8C4F-A4AFE9B710B9}" srcOrd="0" destOrd="0" presId="urn:microsoft.com/office/officeart/2005/8/layout/radial5"/>
    <dgm:cxn modelId="{82248002-5DEF-413B-A2A4-FDE48821DFFC}" type="presParOf" srcId="{0FAB74D1-019F-43AB-AC2C-02D8A4797AAD}" destId="{9295D8F7-2B3D-4E30-87D8-BD8C604DE6EA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C41577-E03F-44B7-94B3-9D6D08C5F81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5D5603B-D33A-44FC-9FD0-0F009287FFBF}">
      <dgm:prSet phldrT="[Text]" custT="1"/>
      <dgm:spPr>
        <a:solidFill>
          <a:schemeClr val="accent1">
            <a:lumMod val="75000"/>
          </a:schemeClr>
        </a:solidFill>
        <a:effectLst>
          <a:glow rad="1333500">
            <a:schemeClr val="accent6">
              <a:satMod val="175000"/>
            </a:schemeClr>
          </a:glow>
        </a:effectLst>
      </dgm:spPr>
      <dgm:t>
        <a:bodyPr/>
        <a:lstStyle/>
        <a:p>
          <a:r>
            <a:rPr lang="bn-BD" sz="4400" b="1" cap="none" spc="0" dirty="0" smtClean="0">
              <a:ln/>
              <a:solidFill>
                <a:schemeClr val="accent4"/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rPr>
            <a:t>উন্নত জাতের ঘাস</a:t>
          </a:r>
          <a:endParaRPr lang="en-US" sz="4400" dirty="0">
            <a:solidFill>
              <a:srgbClr val="FFC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018BD96-C8AC-4435-8B6B-16B26002A16B}" type="parTrans" cxnId="{721FC974-9964-4113-8F90-D747BE994D9D}">
      <dgm:prSet/>
      <dgm:spPr/>
      <dgm:t>
        <a:bodyPr/>
        <a:lstStyle/>
        <a:p>
          <a:endParaRPr lang="en-US"/>
        </a:p>
      </dgm:t>
    </dgm:pt>
    <dgm:pt modelId="{D867F072-1674-46C5-87E9-4365976FCFDE}" type="sibTrans" cxnId="{721FC974-9964-4113-8F90-D747BE994D9D}">
      <dgm:prSet/>
      <dgm:spPr/>
      <dgm:t>
        <a:bodyPr/>
        <a:lstStyle/>
        <a:p>
          <a:endParaRPr lang="en-US"/>
        </a:p>
      </dgm:t>
    </dgm:pt>
    <dgm:pt modelId="{8664545B-36A0-4997-B828-3D0CF6B42233}">
      <dgm:prSet phldrT="[Text]" custT="1"/>
      <dgm:spPr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>
          <a:glow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bn-BD" sz="800" smtClean="0">
              <a:solidFill>
                <a:srgbClr val="92D050"/>
              </a:solidFill>
            </a:rPr>
            <a:t>.</a:t>
          </a:r>
          <a:endParaRPr lang="en-US" sz="800" dirty="0">
            <a:solidFill>
              <a:srgbClr val="92D050"/>
            </a:solidFill>
          </a:endParaRPr>
        </a:p>
      </dgm:t>
    </dgm:pt>
    <dgm:pt modelId="{C6ED7FAD-2A1C-4B5F-A282-AABA7AF266C4}" type="parTrans" cxnId="{90A69C4B-9AE4-4F22-9028-3540E6A35323}">
      <dgm:prSet/>
      <dgm:spPr/>
      <dgm:t>
        <a:bodyPr/>
        <a:lstStyle/>
        <a:p>
          <a:endParaRPr lang="en-US"/>
        </a:p>
      </dgm:t>
    </dgm:pt>
    <dgm:pt modelId="{D0116FE8-7DB6-4A1C-AE66-709520B5F3D6}" type="sibTrans" cxnId="{90A69C4B-9AE4-4F22-9028-3540E6A35323}">
      <dgm:prSet/>
      <dgm:spPr/>
      <dgm:t>
        <a:bodyPr/>
        <a:lstStyle/>
        <a:p>
          <a:endParaRPr lang="en-US"/>
        </a:p>
      </dgm:t>
    </dgm:pt>
    <dgm:pt modelId="{C7102F18-E232-446F-AC0E-9A3849E084CE}">
      <dgm:prSet phldrT="[Text]"/>
      <dgm:spPr>
        <a:gradFill flip="none" rotWithShape="0">
          <a:gsLst>
            <a:gs pos="0">
              <a:srgbClr val="66F488">
                <a:tint val="66000"/>
                <a:satMod val="160000"/>
              </a:srgbClr>
            </a:gs>
            <a:gs pos="50000">
              <a:srgbClr val="66F488">
                <a:tint val="44500"/>
                <a:satMod val="160000"/>
              </a:srgbClr>
            </a:gs>
            <a:gs pos="100000">
              <a:srgbClr val="66F488">
                <a:tint val="23500"/>
                <a:satMod val="160000"/>
              </a:srgbClr>
            </a:gs>
          </a:gsLst>
          <a:lin ang="5400000" scaled="1"/>
          <a:tileRect/>
        </a:gradFill>
      </dgm:spPr>
      <dgm:t>
        <a:bodyPr/>
        <a:lstStyle/>
        <a:p>
          <a:r>
            <a:rPr lang="bn-BD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নেপিয়ার</a:t>
          </a:r>
          <a:endParaRPr lang="en-US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7EC544D-2680-44C1-9AD3-27BCFD3273C2}" type="parTrans" cxnId="{571261CD-FE84-4D95-9510-CB4023F8F54D}">
      <dgm:prSet/>
      <dgm:spPr/>
      <dgm:t>
        <a:bodyPr/>
        <a:lstStyle/>
        <a:p>
          <a:endParaRPr lang="en-US"/>
        </a:p>
      </dgm:t>
    </dgm:pt>
    <dgm:pt modelId="{90F39D60-8E6D-4523-ABA6-DDF593919BE0}" type="sibTrans" cxnId="{571261CD-FE84-4D95-9510-CB4023F8F54D}">
      <dgm:prSet/>
      <dgm:spPr/>
      <dgm:t>
        <a:bodyPr/>
        <a:lstStyle/>
        <a:p>
          <a:endParaRPr lang="en-US"/>
        </a:p>
      </dgm:t>
    </dgm:pt>
    <dgm:pt modelId="{416A5E4D-9EB1-4E0E-B0B8-B8A646290B05}">
      <dgm:prSet phldrT="[Text]" custT="1"/>
      <dgm:spPr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r>
            <a:rPr lang="bn-BD" sz="800" smtClean="0">
              <a:solidFill>
                <a:srgbClr val="92D050"/>
              </a:solidFill>
            </a:rPr>
            <a:t>.</a:t>
          </a:r>
          <a:endParaRPr lang="en-US" sz="800" dirty="0">
            <a:solidFill>
              <a:srgbClr val="92D050"/>
            </a:solidFill>
          </a:endParaRPr>
        </a:p>
      </dgm:t>
    </dgm:pt>
    <dgm:pt modelId="{E07873F6-5A00-4250-A2ED-873454B40024}" type="parTrans" cxnId="{F0E3689F-2E72-4D42-85A6-F35673DBFD63}">
      <dgm:prSet/>
      <dgm:spPr/>
      <dgm:t>
        <a:bodyPr/>
        <a:lstStyle/>
        <a:p>
          <a:endParaRPr lang="en-US"/>
        </a:p>
      </dgm:t>
    </dgm:pt>
    <dgm:pt modelId="{E2ABD0B6-D000-400F-BC21-0897E6219C97}" type="sibTrans" cxnId="{F0E3689F-2E72-4D42-85A6-F35673DBFD63}">
      <dgm:prSet/>
      <dgm:spPr/>
      <dgm:t>
        <a:bodyPr/>
        <a:lstStyle/>
        <a:p>
          <a:endParaRPr lang="en-US"/>
        </a:p>
      </dgm:t>
    </dgm:pt>
    <dgm:pt modelId="{F71972A9-D3CB-4BCB-A1AF-CD64AD875F86}">
      <dgm:prSet phldrT="[Text]"/>
      <dgm:spPr>
        <a:gradFill flip="none" rotWithShape="0">
          <a:gsLst>
            <a:gs pos="0">
              <a:srgbClr val="66F488">
                <a:tint val="66000"/>
                <a:satMod val="160000"/>
              </a:srgbClr>
            </a:gs>
            <a:gs pos="50000">
              <a:srgbClr val="66F488">
                <a:tint val="44500"/>
                <a:satMod val="160000"/>
              </a:srgbClr>
            </a:gs>
            <a:gs pos="100000">
              <a:srgbClr val="66F488">
                <a:tint val="23500"/>
                <a:satMod val="160000"/>
              </a:srgbClr>
            </a:gs>
          </a:gsLst>
          <a:lin ang="5400000" scaled="1"/>
          <a:tileRect/>
        </a:gradFill>
      </dgm:spPr>
      <dgm:t>
        <a:bodyPr/>
        <a:lstStyle/>
        <a:p>
          <a:r>
            <a:rPr lang="bn-BD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জার্মান</a:t>
          </a:r>
          <a:endParaRPr lang="en-US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EFBD0D5-51C9-4DB3-8FF0-3688EB45C816}" type="parTrans" cxnId="{EF03C166-80A3-444F-B602-E93E9589CF49}">
      <dgm:prSet/>
      <dgm:spPr/>
      <dgm:t>
        <a:bodyPr/>
        <a:lstStyle/>
        <a:p>
          <a:endParaRPr lang="en-US"/>
        </a:p>
      </dgm:t>
    </dgm:pt>
    <dgm:pt modelId="{69B11416-CC7C-4FB4-86CD-C8EBC99076D7}" type="sibTrans" cxnId="{EF03C166-80A3-444F-B602-E93E9589CF49}">
      <dgm:prSet/>
      <dgm:spPr/>
      <dgm:t>
        <a:bodyPr/>
        <a:lstStyle/>
        <a:p>
          <a:endParaRPr lang="en-US"/>
        </a:p>
      </dgm:t>
    </dgm:pt>
    <dgm:pt modelId="{6A8269EF-F7C7-426C-9689-111F2E724B85}">
      <dgm:prSet/>
      <dgm:spPr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effectLst>
          <a:glow rad="19050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endParaRPr lang="en-US">
            <a:solidFill>
              <a:srgbClr val="92D050"/>
            </a:solidFill>
          </a:endParaRPr>
        </a:p>
      </dgm:t>
    </dgm:pt>
    <dgm:pt modelId="{B0DBE96C-D330-434F-888D-1369C5AF326D}" type="parTrans" cxnId="{A6614638-0C7A-4F44-A6C1-04329941BDC3}">
      <dgm:prSet/>
      <dgm:spPr/>
      <dgm:t>
        <a:bodyPr/>
        <a:lstStyle/>
        <a:p>
          <a:endParaRPr lang="en-US"/>
        </a:p>
      </dgm:t>
    </dgm:pt>
    <dgm:pt modelId="{35F685B9-6852-4FBA-85FA-97D88D2A88C4}" type="sibTrans" cxnId="{A6614638-0C7A-4F44-A6C1-04329941BDC3}">
      <dgm:prSet/>
      <dgm:spPr/>
      <dgm:t>
        <a:bodyPr/>
        <a:lstStyle/>
        <a:p>
          <a:endParaRPr lang="en-US"/>
        </a:p>
      </dgm:t>
    </dgm:pt>
    <dgm:pt modelId="{276A9467-A938-4510-AB86-86EC90C99FE2}">
      <dgm:prSet/>
      <dgm:spPr>
        <a:gradFill flip="none" rotWithShape="0">
          <a:gsLst>
            <a:gs pos="0">
              <a:srgbClr val="66F488">
                <a:tint val="66000"/>
                <a:satMod val="160000"/>
              </a:srgbClr>
            </a:gs>
            <a:gs pos="50000">
              <a:srgbClr val="66F488">
                <a:tint val="44500"/>
                <a:satMod val="160000"/>
              </a:srgbClr>
            </a:gs>
            <a:gs pos="100000">
              <a:srgbClr val="66F488">
                <a:tint val="23500"/>
                <a:satMod val="160000"/>
              </a:srgbClr>
            </a:gs>
          </a:gsLst>
          <a:lin ang="5400000" scaled="1"/>
          <a:tileRect/>
        </a:gradFill>
      </dgm:spPr>
      <dgm:t>
        <a:bodyPr/>
        <a:lstStyle/>
        <a:p>
          <a:r>
            <a:rPr lang="bn-BD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প্যারা</a:t>
          </a:r>
          <a:endParaRPr lang="en-US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C423FCFF-145F-4791-9ABA-F660F7B8F124}" type="parTrans" cxnId="{13987D71-177C-4437-9F65-7B5F1712EDE5}">
      <dgm:prSet/>
      <dgm:spPr/>
      <dgm:t>
        <a:bodyPr/>
        <a:lstStyle/>
        <a:p>
          <a:endParaRPr lang="en-US"/>
        </a:p>
      </dgm:t>
    </dgm:pt>
    <dgm:pt modelId="{5348EE4B-D655-447B-9112-4B3C40E59B4F}" type="sibTrans" cxnId="{13987D71-177C-4437-9F65-7B5F1712EDE5}">
      <dgm:prSet/>
      <dgm:spPr/>
      <dgm:t>
        <a:bodyPr/>
        <a:lstStyle/>
        <a:p>
          <a:endParaRPr lang="en-US"/>
        </a:p>
      </dgm:t>
    </dgm:pt>
    <dgm:pt modelId="{2A14C5A3-90BF-480A-8A42-98A7B1F2548E}" type="pres">
      <dgm:prSet presAssocID="{21C41577-E03F-44B7-94B3-9D6D08C5F81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25C7206-F60F-4B41-8B7C-F9BF5C484E1C}" type="pres">
      <dgm:prSet presAssocID="{E5D5603B-D33A-44FC-9FD0-0F009287FFBF}" presName="root1" presStyleCnt="0"/>
      <dgm:spPr/>
    </dgm:pt>
    <dgm:pt modelId="{E971DC34-FDAE-414F-B0D3-66D3EFF0D488}" type="pres">
      <dgm:prSet presAssocID="{E5D5603B-D33A-44FC-9FD0-0F009287FFBF}" presName="LevelOneTextNode" presStyleLbl="node0" presStyleIdx="0" presStyleCnt="1" custScaleX="105692" custScaleY="147540" custLinFactNeighborX="18120" custLinFactNeighborY="514">
        <dgm:presLayoutVars>
          <dgm:chPref val="3"/>
        </dgm:presLayoutVars>
      </dgm:prSet>
      <dgm:spPr>
        <a:prstGeom prst="ellipse">
          <a:avLst/>
        </a:prstGeom>
      </dgm:spPr>
      <dgm:t>
        <a:bodyPr/>
        <a:lstStyle/>
        <a:p>
          <a:endParaRPr lang="en-US"/>
        </a:p>
      </dgm:t>
    </dgm:pt>
    <dgm:pt modelId="{7C6F409E-DB99-4A46-83CC-DAD081A2A69F}" type="pres">
      <dgm:prSet presAssocID="{E5D5603B-D33A-44FC-9FD0-0F009287FFBF}" presName="level2hierChild" presStyleCnt="0"/>
      <dgm:spPr/>
    </dgm:pt>
    <dgm:pt modelId="{2793195D-7D94-43FE-A816-EFEED60F9BB6}" type="pres">
      <dgm:prSet presAssocID="{C6ED7FAD-2A1C-4B5F-A282-AABA7AF266C4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5DDB9ABA-24FE-4CF8-B935-27625303064D}" type="pres">
      <dgm:prSet presAssocID="{C6ED7FAD-2A1C-4B5F-A282-AABA7AF266C4}" presName="connTx" presStyleLbl="parChTrans1D2" presStyleIdx="0" presStyleCnt="3"/>
      <dgm:spPr/>
      <dgm:t>
        <a:bodyPr/>
        <a:lstStyle/>
        <a:p>
          <a:endParaRPr lang="en-US"/>
        </a:p>
      </dgm:t>
    </dgm:pt>
    <dgm:pt modelId="{AABEA5FA-6A96-470F-B46E-AEE703676968}" type="pres">
      <dgm:prSet presAssocID="{8664545B-36A0-4997-B828-3D0CF6B42233}" presName="root2" presStyleCnt="0"/>
      <dgm:spPr/>
    </dgm:pt>
    <dgm:pt modelId="{31776099-4F60-4986-9D30-D87BB12078A6}" type="pres">
      <dgm:prSet presAssocID="{8664545B-36A0-4997-B828-3D0CF6B42233}" presName="LevelTwoTextNode" presStyleLbl="node2" presStyleIdx="0" presStyleCnt="3" custScaleX="128104" custScaleY="150895" custLinFactNeighborX="-3787" custLinFactNeighborY="-346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09C964C0-34BC-4C86-B43E-DBAB8CC3923B}" type="pres">
      <dgm:prSet presAssocID="{8664545B-36A0-4997-B828-3D0CF6B42233}" presName="level3hierChild" presStyleCnt="0"/>
      <dgm:spPr/>
    </dgm:pt>
    <dgm:pt modelId="{A47128BD-FCD0-4DB8-97AC-9994B09DFFDD}" type="pres">
      <dgm:prSet presAssocID="{57EC544D-2680-44C1-9AD3-27BCFD3273C2}" presName="conn2-1" presStyleLbl="parChTrans1D3" presStyleIdx="0" presStyleCnt="3"/>
      <dgm:spPr/>
      <dgm:t>
        <a:bodyPr/>
        <a:lstStyle/>
        <a:p>
          <a:endParaRPr lang="en-US"/>
        </a:p>
      </dgm:t>
    </dgm:pt>
    <dgm:pt modelId="{2534827B-C16F-43FE-BE40-8DE81FD9B682}" type="pres">
      <dgm:prSet presAssocID="{57EC544D-2680-44C1-9AD3-27BCFD3273C2}" presName="connTx" presStyleLbl="parChTrans1D3" presStyleIdx="0" presStyleCnt="3"/>
      <dgm:spPr/>
      <dgm:t>
        <a:bodyPr/>
        <a:lstStyle/>
        <a:p>
          <a:endParaRPr lang="en-US"/>
        </a:p>
      </dgm:t>
    </dgm:pt>
    <dgm:pt modelId="{38C1F1C9-B068-4006-8BCD-B2C1F0180D12}" type="pres">
      <dgm:prSet presAssocID="{C7102F18-E232-446F-AC0E-9A3849E084CE}" presName="root2" presStyleCnt="0"/>
      <dgm:spPr/>
    </dgm:pt>
    <dgm:pt modelId="{346CB272-4EBC-4C49-967D-3EC30BB32F9A}" type="pres">
      <dgm:prSet presAssocID="{C7102F18-E232-446F-AC0E-9A3849E084CE}" presName="LevelTwoTextNode" presStyleLbl="node3" presStyleIdx="0" presStyleCnt="3" custScaleY="67810" custLinFactNeighborX="-24103" custLinFactNeighborY="-51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779413E-5C02-4B6C-9C9D-D4E60A9C6206}" type="pres">
      <dgm:prSet presAssocID="{C7102F18-E232-446F-AC0E-9A3849E084CE}" presName="level3hierChild" presStyleCnt="0"/>
      <dgm:spPr/>
    </dgm:pt>
    <dgm:pt modelId="{982A4117-8E3A-4B39-B826-12FA2615FC20}" type="pres">
      <dgm:prSet presAssocID="{B0DBE96C-D330-434F-888D-1369C5AF326D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381ECA5A-20BC-4332-A076-4416C98004BC}" type="pres">
      <dgm:prSet presAssocID="{B0DBE96C-D330-434F-888D-1369C5AF326D}" presName="connTx" presStyleLbl="parChTrans1D2" presStyleIdx="1" presStyleCnt="3"/>
      <dgm:spPr/>
      <dgm:t>
        <a:bodyPr/>
        <a:lstStyle/>
        <a:p>
          <a:endParaRPr lang="en-US"/>
        </a:p>
      </dgm:t>
    </dgm:pt>
    <dgm:pt modelId="{5489D04F-8A98-46F4-B31A-A3FDD0528EA3}" type="pres">
      <dgm:prSet presAssocID="{6A8269EF-F7C7-426C-9689-111F2E724B85}" presName="root2" presStyleCnt="0"/>
      <dgm:spPr/>
    </dgm:pt>
    <dgm:pt modelId="{25955F09-1861-464C-8C0B-43BDE3A4508C}" type="pres">
      <dgm:prSet presAssocID="{6A8269EF-F7C7-426C-9689-111F2E724B85}" presName="LevelTwoTextNode" presStyleLbl="node2" presStyleIdx="1" presStyleCnt="3" custScaleX="124649" custScaleY="150625" custLinFactNeighborX="-3085" custLinFactNeighborY="-57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D39851C-77AE-472A-A949-9DAD9BED64C8}" type="pres">
      <dgm:prSet presAssocID="{6A8269EF-F7C7-426C-9689-111F2E724B85}" presName="level3hierChild" presStyleCnt="0"/>
      <dgm:spPr/>
    </dgm:pt>
    <dgm:pt modelId="{7338B409-D7CD-4CF9-B5F1-F16E2384F27F}" type="pres">
      <dgm:prSet presAssocID="{C423FCFF-145F-4791-9ABA-F660F7B8F124}" presName="conn2-1" presStyleLbl="parChTrans1D3" presStyleIdx="1" presStyleCnt="3"/>
      <dgm:spPr/>
      <dgm:t>
        <a:bodyPr/>
        <a:lstStyle/>
        <a:p>
          <a:endParaRPr lang="en-US"/>
        </a:p>
      </dgm:t>
    </dgm:pt>
    <dgm:pt modelId="{9FC100E8-BD04-43CE-AA18-9F5345DD518B}" type="pres">
      <dgm:prSet presAssocID="{C423FCFF-145F-4791-9ABA-F660F7B8F124}" presName="connTx" presStyleLbl="parChTrans1D3" presStyleIdx="1" presStyleCnt="3"/>
      <dgm:spPr/>
      <dgm:t>
        <a:bodyPr/>
        <a:lstStyle/>
        <a:p>
          <a:endParaRPr lang="en-US"/>
        </a:p>
      </dgm:t>
    </dgm:pt>
    <dgm:pt modelId="{ECAD2EC4-FF0A-48BE-9C59-E821A11C5B22}" type="pres">
      <dgm:prSet presAssocID="{276A9467-A938-4510-AB86-86EC90C99FE2}" presName="root2" presStyleCnt="0"/>
      <dgm:spPr/>
    </dgm:pt>
    <dgm:pt modelId="{0A7FBE6A-6B29-4384-95CF-9FB0F69EA3CC}" type="pres">
      <dgm:prSet presAssocID="{276A9467-A938-4510-AB86-86EC90C99FE2}" presName="LevelTwoTextNode" presStyleLbl="node3" presStyleIdx="1" presStyleCnt="3" custScaleY="63590" custLinFactNeighborX="-17436" custLinFactNeighborY="-570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6408A345-AE29-488D-B454-9032591A026D}" type="pres">
      <dgm:prSet presAssocID="{276A9467-A938-4510-AB86-86EC90C99FE2}" presName="level3hierChild" presStyleCnt="0"/>
      <dgm:spPr/>
    </dgm:pt>
    <dgm:pt modelId="{6658A0A6-C1A2-42D6-9D74-909CDF610128}" type="pres">
      <dgm:prSet presAssocID="{E07873F6-5A00-4250-A2ED-873454B40024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66CE3C8C-1257-4940-B7BC-8EC64B4C3A09}" type="pres">
      <dgm:prSet presAssocID="{E07873F6-5A00-4250-A2ED-873454B40024}" presName="connTx" presStyleLbl="parChTrans1D2" presStyleIdx="2" presStyleCnt="3"/>
      <dgm:spPr/>
      <dgm:t>
        <a:bodyPr/>
        <a:lstStyle/>
        <a:p>
          <a:endParaRPr lang="en-US"/>
        </a:p>
      </dgm:t>
    </dgm:pt>
    <dgm:pt modelId="{AC7BAA7A-2E35-480A-85A3-64F19597246D}" type="pres">
      <dgm:prSet presAssocID="{416A5E4D-9EB1-4E0E-B0B8-B8A646290B05}" presName="root2" presStyleCnt="0"/>
      <dgm:spPr/>
    </dgm:pt>
    <dgm:pt modelId="{64298C42-4A44-4075-A53C-787AA735E9AB}" type="pres">
      <dgm:prSet presAssocID="{416A5E4D-9EB1-4E0E-B0B8-B8A646290B05}" presName="LevelTwoTextNode" presStyleLbl="node2" presStyleIdx="2" presStyleCnt="3" custScaleX="125811" custScaleY="139493" custLinFactNeighborX="-770" custLinFactNeighborY="-205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996F794-6D98-4B41-93DA-3CD85EF214B4}" type="pres">
      <dgm:prSet presAssocID="{416A5E4D-9EB1-4E0E-B0B8-B8A646290B05}" presName="level3hierChild" presStyleCnt="0"/>
      <dgm:spPr/>
    </dgm:pt>
    <dgm:pt modelId="{040AD862-E953-40E1-914E-6EC4943772BE}" type="pres">
      <dgm:prSet presAssocID="{6EFBD0D5-51C9-4DB3-8FF0-3688EB45C816}" presName="conn2-1" presStyleLbl="parChTrans1D3" presStyleIdx="2" presStyleCnt="3"/>
      <dgm:spPr/>
      <dgm:t>
        <a:bodyPr/>
        <a:lstStyle/>
        <a:p>
          <a:endParaRPr lang="en-US"/>
        </a:p>
      </dgm:t>
    </dgm:pt>
    <dgm:pt modelId="{9DCC2FA3-CC40-45B8-BD97-863F845A57CF}" type="pres">
      <dgm:prSet presAssocID="{6EFBD0D5-51C9-4DB3-8FF0-3688EB45C816}" presName="connTx" presStyleLbl="parChTrans1D3" presStyleIdx="2" presStyleCnt="3"/>
      <dgm:spPr/>
      <dgm:t>
        <a:bodyPr/>
        <a:lstStyle/>
        <a:p>
          <a:endParaRPr lang="en-US"/>
        </a:p>
      </dgm:t>
    </dgm:pt>
    <dgm:pt modelId="{A1C45F93-B6D8-4364-B289-E7AC0EEB9284}" type="pres">
      <dgm:prSet presAssocID="{F71972A9-D3CB-4BCB-A1AF-CD64AD875F86}" presName="root2" presStyleCnt="0"/>
      <dgm:spPr/>
    </dgm:pt>
    <dgm:pt modelId="{ADEDC39F-3077-4067-AC72-5037F8C3ED52}" type="pres">
      <dgm:prSet presAssocID="{F71972A9-D3CB-4BCB-A1AF-CD64AD875F86}" presName="LevelTwoTextNode" presStyleLbl="node3" presStyleIdx="2" presStyleCnt="3" custScaleY="58225" custLinFactNeighborX="-12308" custLinFactNeighborY="-307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F587FF0-BFC9-4DEA-A2BB-813C3E017273}" type="pres">
      <dgm:prSet presAssocID="{F71972A9-D3CB-4BCB-A1AF-CD64AD875F86}" presName="level3hierChild" presStyleCnt="0"/>
      <dgm:spPr/>
    </dgm:pt>
  </dgm:ptLst>
  <dgm:cxnLst>
    <dgm:cxn modelId="{DDFE2DFA-B86A-4014-A998-D51CE992B233}" type="presOf" srcId="{F71972A9-D3CB-4BCB-A1AF-CD64AD875F86}" destId="{ADEDC39F-3077-4067-AC72-5037F8C3ED52}" srcOrd="0" destOrd="0" presId="urn:microsoft.com/office/officeart/2005/8/layout/hierarchy2"/>
    <dgm:cxn modelId="{14525CFD-7E57-44EC-8C15-9CBBE7125F35}" type="presOf" srcId="{E07873F6-5A00-4250-A2ED-873454B40024}" destId="{6658A0A6-C1A2-42D6-9D74-909CDF610128}" srcOrd="0" destOrd="0" presId="urn:microsoft.com/office/officeart/2005/8/layout/hierarchy2"/>
    <dgm:cxn modelId="{DB6D2D62-3FA9-4EC3-B953-B83DBB9D948B}" type="presOf" srcId="{57EC544D-2680-44C1-9AD3-27BCFD3273C2}" destId="{2534827B-C16F-43FE-BE40-8DE81FD9B682}" srcOrd="1" destOrd="0" presId="urn:microsoft.com/office/officeart/2005/8/layout/hierarchy2"/>
    <dgm:cxn modelId="{32C51D1E-DE3C-45BD-B9CB-B99EEF5115F2}" type="presOf" srcId="{B0DBE96C-D330-434F-888D-1369C5AF326D}" destId="{381ECA5A-20BC-4332-A076-4416C98004BC}" srcOrd="1" destOrd="0" presId="urn:microsoft.com/office/officeart/2005/8/layout/hierarchy2"/>
    <dgm:cxn modelId="{90A69C4B-9AE4-4F22-9028-3540E6A35323}" srcId="{E5D5603B-D33A-44FC-9FD0-0F009287FFBF}" destId="{8664545B-36A0-4997-B828-3D0CF6B42233}" srcOrd="0" destOrd="0" parTransId="{C6ED7FAD-2A1C-4B5F-A282-AABA7AF266C4}" sibTransId="{D0116FE8-7DB6-4A1C-AE66-709520B5F3D6}"/>
    <dgm:cxn modelId="{13987D71-177C-4437-9F65-7B5F1712EDE5}" srcId="{6A8269EF-F7C7-426C-9689-111F2E724B85}" destId="{276A9467-A938-4510-AB86-86EC90C99FE2}" srcOrd="0" destOrd="0" parTransId="{C423FCFF-145F-4791-9ABA-F660F7B8F124}" sibTransId="{5348EE4B-D655-447B-9112-4B3C40E59B4F}"/>
    <dgm:cxn modelId="{D6A64AB8-F71F-4E4D-A50C-B7ADA8303E39}" type="presOf" srcId="{E07873F6-5A00-4250-A2ED-873454B40024}" destId="{66CE3C8C-1257-4940-B7BC-8EC64B4C3A09}" srcOrd="1" destOrd="0" presId="urn:microsoft.com/office/officeart/2005/8/layout/hierarchy2"/>
    <dgm:cxn modelId="{2DE9B1AE-9448-49F7-9436-7016EEC50B49}" type="presOf" srcId="{C423FCFF-145F-4791-9ABA-F660F7B8F124}" destId="{7338B409-D7CD-4CF9-B5F1-F16E2384F27F}" srcOrd="0" destOrd="0" presId="urn:microsoft.com/office/officeart/2005/8/layout/hierarchy2"/>
    <dgm:cxn modelId="{BB2CE46F-A45A-405E-8E75-15F4627A6A89}" type="presOf" srcId="{6EFBD0D5-51C9-4DB3-8FF0-3688EB45C816}" destId="{040AD862-E953-40E1-914E-6EC4943772BE}" srcOrd="0" destOrd="0" presId="urn:microsoft.com/office/officeart/2005/8/layout/hierarchy2"/>
    <dgm:cxn modelId="{653182D8-860A-4D5A-8903-B0104B28A183}" type="presOf" srcId="{C6ED7FAD-2A1C-4B5F-A282-AABA7AF266C4}" destId="{2793195D-7D94-43FE-A816-EFEED60F9BB6}" srcOrd="0" destOrd="0" presId="urn:microsoft.com/office/officeart/2005/8/layout/hierarchy2"/>
    <dgm:cxn modelId="{076F7507-CDC1-46C0-9DFB-FB4F2268D5C8}" type="presOf" srcId="{E5D5603B-D33A-44FC-9FD0-0F009287FFBF}" destId="{E971DC34-FDAE-414F-B0D3-66D3EFF0D488}" srcOrd="0" destOrd="0" presId="urn:microsoft.com/office/officeart/2005/8/layout/hierarchy2"/>
    <dgm:cxn modelId="{89DF47DB-19F3-48EA-8A79-3CD560F7B0C1}" type="presOf" srcId="{8664545B-36A0-4997-B828-3D0CF6B42233}" destId="{31776099-4F60-4986-9D30-D87BB12078A6}" srcOrd="0" destOrd="0" presId="urn:microsoft.com/office/officeart/2005/8/layout/hierarchy2"/>
    <dgm:cxn modelId="{23524E98-C44F-4F88-BBC6-233888FB6BFE}" type="presOf" srcId="{6EFBD0D5-51C9-4DB3-8FF0-3688EB45C816}" destId="{9DCC2FA3-CC40-45B8-BD97-863F845A57CF}" srcOrd="1" destOrd="0" presId="urn:microsoft.com/office/officeart/2005/8/layout/hierarchy2"/>
    <dgm:cxn modelId="{571261CD-FE84-4D95-9510-CB4023F8F54D}" srcId="{8664545B-36A0-4997-B828-3D0CF6B42233}" destId="{C7102F18-E232-446F-AC0E-9A3849E084CE}" srcOrd="0" destOrd="0" parTransId="{57EC544D-2680-44C1-9AD3-27BCFD3273C2}" sibTransId="{90F39D60-8E6D-4523-ABA6-DDF593919BE0}"/>
    <dgm:cxn modelId="{17675B9E-761A-4151-B7AF-08458EE585E3}" type="presOf" srcId="{C423FCFF-145F-4791-9ABA-F660F7B8F124}" destId="{9FC100E8-BD04-43CE-AA18-9F5345DD518B}" srcOrd="1" destOrd="0" presId="urn:microsoft.com/office/officeart/2005/8/layout/hierarchy2"/>
    <dgm:cxn modelId="{270B00E1-C574-458A-AB97-F247BC599DB1}" type="presOf" srcId="{C6ED7FAD-2A1C-4B5F-A282-AABA7AF266C4}" destId="{5DDB9ABA-24FE-4CF8-B935-27625303064D}" srcOrd="1" destOrd="0" presId="urn:microsoft.com/office/officeart/2005/8/layout/hierarchy2"/>
    <dgm:cxn modelId="{450AAC26-A100-4BC5-8117-43DDCA870B76}" type="presOf" srcId="{B0DBE96C-D330-434F-888D-1369C5AF326D}" destId="{982A4117-8E3A-4B39-B826-12FA2615FC20}" srcOrd="0" destOrd="0" presId="urn:microsoft.com/office/officeart/2005/8/layout/hierarchy2"/>
    <dgm:cxn modelId="{F0647447-2582-444D-9147-E75365A0EA13}" type="presOf" srcId="{21C41577-E03F-44B7-94B3-9D6D08C5F81F}" destId="{2A14C5A3-90BF-480A-8A42-98A7B1F2548E}" srcOrd="0" destOrd="0" presId="urn:microsoft.com/office/officeart/2005/8/layout/hierarchy2"/>
    <dgm:cxn modelId="{DCEF1785-EEF0-4A94-8A02-DAC9290EF98B}" type="presOf" srcId="{416A5E4D-9EB1-4E0E-B0B8-B8A646290B05}" destId="{64298C42-4A44-4075-A53C-787AA735E9AB}" srcOrd="0" destOrd="0" presId="urn:microsoft.com/office/officeart/2005/8/layout/hierarchy2"/>
    <dgm:cxn modelId="{67B1A66C-67CA-4AEF-9C13-E76A65E56F9F}" type="presOf" srcId="{276A9467-A938-4510-AB86-86EC90C99FE2}" destId="{0A7FBE6A-6B29-4384-95CF-9FB0F69EA3CC}" srcOrd="0" destOrd="0" presId="urn:microsoft.com/office/officeart/2005/8/layout/hierarchy2"/>
    <dgm:cxn modelId="{EF03C166-80A3-444F-B602-E93E9589CF49}" srcId="{416A5E4D-9EB1-4E0E-B0B8-B8A646290B05}" destId="{F71972A9-D3CB-4BCB-A1AF-CD64AD875F86}" srcOrd="0" destOrd="0" parTransId="{6EFBD0D5-51C9-4DB3-8FF0-3688EB45C816}" sibTransId="{69B11416-CC7C-4FB4-86CD-C8EBC99076D7}"/>
    <dgm:cxn modelId="{11B6A939-0D9A-46BD-8642-5C537F571A7D}" type="presOf" srcId="{6A8269EF-F7C7-426C-9689-111F2E724B85}" destId="{25955F09-1861-464C-8C0B-43BDE3A4508C}" srcOrd="0" destOrd="0" presId="urn:microsoft.com/office/officeart/2005/8/layout/hierarchy2"/>
    <dgm:cxn modelId="{36F72F7C-4400-4A1C-BD9C-7FF98DD2FEFF}" type="presOf" srcId="{57EC544D-2680-44C1-9AD3-27BCFD3273C2}" destId="{A47128BD-FCD0-4DB8-97AC-9994B09DFFDD}" srcOrd="0" destOrd="0" presId="urn:microsoft.com/office/officeart/2005/8/layout/hierarchy2"/>
    <dgm:cxn modelId="{721FC974-9964-4113-8F90-D747BE994D9D}" srcId="{21C41577-E03F-44B7-94B3-9D6D08C5F81F}" destId="{E5D5603B-D33A-44FC-9FD0-0F009287FFBF}" srcOrd="0" destOrd="0" parTransId="{9018BD96-C8AC-4435-8B6B-16B26002A16B}" sibTransId="{D867F072-1674-46C5-87E9-4365976FCFDE}"/>
    <dgm:cxn modelId="{F0E3689F-2E72-4D42-85A6-F35673DBFD63}" srcId="{E5D5603B-D33A-44FC-9FD0-0F009287FFBF}" destId="{416A5E4D-9EB1-4E0E-B0B8-B8A646290B05}" srcOrd="2" destOrd="0" parTransId="{E07873F6-5A00-4250-A2ED-873454B40024}" sibTransId="{E2ABD0B6-D000-400F-BC21-0897E6219C97}"/>
    <dgm:cxn modelId="{A6614638-0C7A-4F44-A6C1-04329941BDC3}" srcId="{E5D5603B-D33A-44FC-9FD0-0F009287FFBF}" destId="{6A8269EF-F7C7-426C-9689-111F2E724B85}" srcOrd="1" destOrd="0" parTransId="{B0DBE96C-D330-434F-888D-1369C5AF326D}" sibTransId="{35F685B9-6852-4FBA-85FA-97D88D2A88C4}"/>
    <dgm:cxn modelId="{9DCC3FCC-BA53-46EA-88C3-72AF5311ABA2}" type="presOf" srcId="{C7102F18-E232-446F-AC0E-9A3849E084CE}" destId="{346CB272-4EBC-4C49-967D-3EC30BB32F9A}" srcOrd="0" destOrd="0" presId="urn:microsoft.com/office/officeart/2005/8/layout/hierarchy2"/>
    <dgm:cxn modelId="{D6005BCC-C9FA-4F22-A480-7BE5A05A10E1}" type="presParOf" srcId="{2A14C5A3-90BF-480A-8A42-98A7B1F2548E}" destId="{E25C7206-F60F-4B41-8B7C-F9BF5C484E1C}" srcOrd="0" destOrd="0" presId="urn:microsoft.com/office/officeart/2005/8/layout/hierarchy2"/>
    <dgm:cxn modelId="{D9C7916B-5D58-4A55-A156-7674E41645AA}" type="presParOf" srcId="{E25C7206-F60F-4B41-8B7C-F9BF5C484E1C}" destId="{E971DC34-FDAE-414F-B0D3-66D3EFF0D488}" srcOrd="0" destOrd="0" presId="urn:microsoft.com/office/officeart/2005/8/layout/hierarchy2"/>
    <dgm:cxn modelId="{A9D63A13-DC7B-46C3-8D4A-FB4DA7B72856}" type="presParOf" srcId="{E25C7206-F60F-4B41-8B7C-F9BF5C484E1C}" destId="{7C6F409E-DB99-4A46-83CC-DAD081A2A69F}" srcOrd="1" destOrd="0" presId="urn:microsoft.com/office/officeart/2005/8/layout/hierarchy2"/>
    <dgm:cxn modelId="{3742B1BF-0EF8-4879-A14A-BA3C6FED8861}" type="presParOf" srcId="{7C6F409E-DB99-4A46-83CC-DAD081A2A69F}" destId="{2793195D-7D94-43FE-A816-EFEED60F9BB6}" srcOrd="0" destOrd="0" presId="urn:microsoft.com/office/officeart/2005/8/layout/hierarchy2"/>
    <dgm:cxn modelId="{E1B018B9-302F-41CB-B968-765D336F687B}" type="presParOf" srcId="{2793195D-7D94-43FE-A816-EFEED60F9BB6}" destId="{5DDB9ABA-24FE-4CF8-B935-27625303064D}" srcOrd="0" destOrd="0" presId="urn:microsoft.com/office/officeart/2005/8/layout/hierarchy2"/>
    <dgm:cxn modelId="{8F3E8AA9-E52F-4AA2-8E46-F4ECBA03328E}" type="presParOf" srcId="{7C6F409E-DB99-4A46-83CC-DAD081A2A69F}" destId="{AABEA5FA-6A96-470F-B46E-AEE703676968}" srcOrd="1" destOrd="0" presId="urn:microsoft.com/office/officeart/2005/8/layout/hierarchy2"/>
    <dgm:cxn modelId="{EFD84373-350F-4E5D-9115-71E0CF7F4A58}" type="presParOf" srcId="{AABEA5FA-6A96-470F-B46E-AEE703676968}" destId="{31776099-4F60-4986-9D30-D87BB12078A6}" srcOrd="0" destOrd="0" presId="urn:microsoft.com/office/officeart/2005/8/layout/hierarchy2"/>
    <dgm:cxn modelId="{B87AC031-7835-406E-90F5-E61BE3A1C805}" type="presParOf" srcId="{AABEA5FA-6A96-470F-B46E-AEE703676968}" destId="{09C964C0-34BC-4C86-B43E-DBAB8CC3923B}" srcOrd="1" destOrd="0" presId="urn:microsoft.com/office/officeart/2005/8/layout/hierarchy2"/>
    <dgm:cxn modelId="{E7AB89A7-78C3-4188-9DA5-D28E174FC784}" type="presParOf" srcId="{09C964C0-34BC-4C86-B43E-DBAB8CC3923B}" destId="{A47128BD-FCD0-4DB8-97AC-9994B09DFFDD}" srcOrd="0" destOrd="0" presId="urn:microsoft.com/office/officeart/2005/8/layout/hierarchy2"/>
    <dgm:cxn modelId="{BFDC59EF-3495-4054-912D-9A2716ACAA48}" type="presParOf" srcId="{A47128BD-FCD0-4DB8-97AC-9994B09DFFDD}" destId="{2534827B-C16F-43FE-BE40-8DE81FD9B682}" srcOrd="0" destOrd="0" presId="urn:microsoft.com/office/officeart/2005/8/layout/hierarchy2"/>
    <dgm:cxn modelId="{4701C027-E6D5-4C68-962F-01E66BFA7343}" type="presParOf" srcId="{09C964C0-34BC-4C86-B43E-DBAB8CC3923B}" destId="{38C1F1C9-B068-4006-8BCD-B2C1F0180D12}" srcOrd="1" destOrd="0" presId="urn:microsoft.com/office/officeart/2005/8/layout/hierarchy2"/>
    <dgm:cxn modelId="{D8257DD2-C79C-471D-8E1B-2B53B9817508}" type="presParOf" srcId="{38C1F1C9-B068-4006-8BCD-B2C1F0180D12}" destId="{346CB272-4EBC-4C49-967D-3EC30BB32F9A}" srcOrd="0" destOrd="0" presId="urn:microsoft.com/office/officeart/2005/8/layout/hierarchy2"/>
    <dgm:cxn modelId="{551C2819-2F20-4C2A-9E47-5E4EE78B5B4C}" type="presParOf" srcId="{38C1F1C9-B068-4006-8BCD-B2C1F0180D12}" destId="{B779413E-5C02-4B6C-9C9D-D4E60A9C6206}" srcOrd="1" destOrd="0" presId="urn:microsoft.com/office/officeart/2005/8/layout/hierarchy2"/>
    <dgm:cxn modelId="{78E4EF64-5DF6-4BB0-B745-FABC19D23BF3}" type="presParOf" srcId="{7C6F409E-DB99-4A46-83CC-DAD081A2A69F}" destId="{982A4117-8E3A-4B39-B826-12FA2615FC20}" srcOrd="2" destOrd="0" presId="urn:microsoft.com/office/officeart/2005/8/layout/hierarchy2"/>
    <dgm:cxn modelId="{E1738AE9-999D-479C-9FC4-815AEB9A6EC3}" type="presParOf" srcId="{982A4117-8E3A-4B39-B826-12FA2615FC20}" destId="{381ECA5A-20BC-4332-A076-4416C98004BC}" srcOrd="0" destOrd="0" presId="urn:microsoft.com/office/officeart/2005/8/layout/hierarchy2"/>
    <dgm:cxn modelId="{08F7F8F5-94B2-4D3B-8290-9C5C9B049E76}" type="presParOf" srcId="{7C6F409E-DB99-4A46-83CC-DAD081A2A69F}" destId="{5489D04F-8A98-46F4-B31A-A3FDD0528EA3}" srcOrd="3" destOrd="0" presId="urn:microsoft.com/office/officeart/2005/8/layout/hierarchy2"/>
    <dgm:cxn modelId="{D2DF941A-BC2E-40DF-890C-01510148921B}" type="presParOf" srcId="{5489D04F-8A98-46F4-B31A-A3FDD0528EA3}" destId="{25955F09-1861-464C-8C0B-43BDE3A4508C}" srcOrd="0" destOrd="0" presId="urn:microsoft.com/office/officeart/2005/8/layout/hierarchy2"/>
    <dgm:cxn modelId="{C247A8CC-5D46-4544-9E62-E7F688B7733D}" type="presParOf" srcId="{5489D04F-8A98-46F4-B31A-A3FDD0528EA3}" destId="{6D39851C-77AE-472A-A949-9DAD9BED64C8}" srcOrd="1" destOrd="0" presId="urn:microsoft.com/office/officeart/2005/8/layout/hierarchy2"/>
    <dgm:cxn modelId="{6E78D572-B7BB-49FB-893C-ACBD90A302BB}" type="presParOf" srcId="{6D39851C-77AE-472A-A949-9DAD9BED64C8}" destId="{7338B409-D7CD-4CF9-B5F1-F16E2384F27F}" srcOrd="0" destOrd="0" presId="urn:microsoft.com/office/officeart/2005/8/layout/hierarchy2"/>
    <dgm:cxn modelId="{97CB97A4-E730-4D7F-8F54-0B85C6AD708D}" type="presParOf" srcId="{7338B409-D7CD-4CF9-B5F1-F16E2384F27F}" destId="{9FC100E8-BD04-43CE-AA18-9F5345DD518B}" srcOrd="0" destOrd="0" presId="urn:microsoft.com/office/officeart/2005/8/layout/hierarchy2"/>
    <dgm:cxn modelId="{BFBC9285-F5F3-4D22-9FBC-B9253DD31090}" type="presParOf" srcId="{6D39851C-77AE-472A-A949-9DAD9BED64C8}" destId="{ECAD2EC4-FF0A-48BE-9C59-E821A11C5B22}" srcOrd="1" destOrd="0" presId="urn:microsoft.com/office/officeart/2005/8/layout/hierarchy2"/>
    <dgm:cxn modelId="{A7843E24-9627-4794-B910-6B279B8EAA2B}" type="presParOf" srcId="{ECAD2EC4-FF0A-48BE-9C59-E821A11C5B22}" destId="{0A7FBE6A-6B29-4384-95CF-9FB0F69EA3CC}" srcOrd="0" destOrd="0" presId="urn:microsoft.com/office/officeart/2005/8/layout/hierarchy2"/>
    <dgm:cxn modelId="{5A413B90-35BA-480C-9A14-620630748DF0}" type="presParOf" srcId="{ECAD2EC4-FF0A-48BE-9C59-E821A11C5B22}" destId="{6408A345-AE29-488D-B454-9032591A026D}" srcOrd="1" destOrd="0" presId="urn:microsoft.com/office/officeart/2005/8/layout/hierarchy2"/>
    <dgm:cxn modelId="{CE0486C3-0D39-4FBA-BD5E-238A586B5A3C}" type="presParOf" srcId="{7C6F409E-DB99-4A46-83CC-DAD081A2A69F}" destId="{6658A0A6-C1A2-42D6-9D74-909CDF610128}" srcOrd="4" destOrd="0" presId="urn:microsoft.com/office/officeart/2005/8/layout/hierarchy2"/>
    <dgm:cxn modelId="{BD682496-DDFD-41E9-8122-5F5C682A631B}" type="presParOf" srcId="{6658A0A6-C1A2-42D6-9D74-909CDF610128}" destId="{66CE3C8C-1257-4940-B7BC-8EC64B4C3A09}" srcOrd="0" destOrd="0" presId="urn:microsoft.com/office/officeart/2005/8/layout/hierarchy2"/>
    <dgm:cxn modelId="{096ECB0A-0173-4DE3-B4E8-F4C930ECD5AC}" type="presParOf" srcId="{7C6F409E-DB99-4A46-83CC-DAD081A2A69F}" destId="{AC7BAA7A-2E35-480A-85A3-64F19597246D}" srcOrd="5" destOrd="0" presId="urn:microsoft.com/office/officeart/2005/8/layout/hierarchy2"/>
    <dgm:cxn modelId="{62CF1CAB-D9FC-40D5-ACCC-851777ECEFF9}" type="presParOf" srcId="{AC7BAA7A-2E35-480A-85A3-64F19597246D}" destId="{64298C42-4A44-4075-A53C-787AA735E9AB}" srcOrd="0" destOrd="0" presId="urn:microsoft.com/office/officeart/2005/8/layout/hierarchy2"/>
    <dgm:cxn modelId="{9F766A3A-6A5A-4A31-B235-D8728CB17FF6}" type="presParOf" srcId="{AC7BAA7A-2E35-480A-85A3-64F19597246D}" destId="{4996F794-6D98-4B41-93DA-3CD85EF214B4}" srcOrd="1" destOrd="0" presId="urn:microsoft.com/office/officeart/2005/8/layout/hierarchy2"/>
    <dgm:cxn modelId="{04E054FB-6F67-46C1-9640-4EDA7BBF0B5E}" type="presParOf" srcId="{4996F794-6D98-4B41-93DA-3CD85EF214B4}" destId="{040AD862-E953-40E1-914E-6EC4943772BE}" srcOrd="0" destOrd="0" presId="urn:microsoft.com/office/officeart/2005/8/layout/hierarchy2"/>
    <dgm:cxn modelId="{32FAF025-2D24-4986-AEC7-8B8E60B1E3C7}" type="presParOf" srcId="{040AD862-E953-40E1-914E-6EC4943772BE}" destId="{9DCC2FA3-CC40-45B8-BD97-863F845A57CF}" srcOrd="0" destOrd="0" presId="urn:microsoft.com/office/officeart/2005/8/layout/hierarchy2"/>
    <dgm:cxn modelId="{678C972F-52DF-44D5-AAD5-A07AD3D232B1}" type="presParOf" srcId="{4996F794-6D98-4B41-93DA-3CD85EF214B4}" destId="{A1C45F93-B6D8-4364-B289-E7AC0EEB9284}" srcOrd="1" destOrd="0" presId="urn:microsoft.com/office/officeart/2005/8/layout/hierarchy2"/>
    <dgm:cxn modelId="{7C4DDA1C-7CD2-48FD-A867-1B42D59AB976}" type="presParOf" srcId="{A1C45F93-B6D8-4364-B289-E7AC0EEB9284}" destId="{ADEDC39F-3077-4067-AC72-5037F8C3ED52}" srcOrd="0" destOrd="0" presId="urn:microsoft.com/office/officeart/2005/8/layout/hierarchy2"/>
    <dgm:cxn modelId="{D4D15BF8-9AC0-4311-96E0-EDCB37C671DA}" type="presParOf" srcId="{A1C45F93-B6D8-4364-B289-E7AC0EEB9284}" destId="{DF587FF0-BFC9-4DEA-A2BB-813C3E01727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AB1BBB-9EFD-44B1-B619-C1FD2DE169B1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FC98F73-853F-49F3-BFD2-1ED10043CE56}">
      <dgm:prSet phldrT="[Text]" custT="1"/>
      <dgm:spPr>
        <a:effectLst>
          <a:glow rad="1905000">
            <a:srgbClr val="FFC000">
              <a:alpha val="89000"/>
            </a:srgbClr>
          </a:glow>
        </a:effectLst>
      </dgm:spPr>
      <dgm:t>
        <a:bodyPr/>
        <a:lstStyle/>
        <a:p>
          <a:r>
            <a:rPr lang="bn-BD" sz="4800" dirty="0" smtClean="0">
              <a:latin typeface="NikoshBAN" panose="02000000000000000000" pitchFamily="2" charset="0"/>
              <a:cs typeface="NikoshBAN" panose="02000000000000000000" pitchFamily="2" charset="0"/>
            </a:rPr>
            <a:t>দানাদার খাদ্য</a:t>
          </a:r>
          <a:endParaRPr lang="en-US" sz="4800" dirty="0"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9C7F9C06-C80E-43D5-8BF8-6FD74FE67994}" type="parTrans" cxnId="{590B2480-846F-4378-B04E-80BA19C9C489}">
      <dgm:prSet/>
      <dgm:spPr/>
      <dgm:t>
        <a:bodyPr/>
        <a:lstStyle/>
        <a:p>
          <a:endParaRPr lang="en-US"/>
        </a:p>
      </dgm:t>
    </dgm:pt>
    <dgm:pt modelId="{B73D9077-4AD0-4853-8ADD-AD4922EF82C7}" type="sibTrans" cxnId="{590B2480-846F-4378-B04E-80BA19C9C489}">
      <dgm:prSet/>
      <dgm:spPr/>
      <dgm:t>
        <a:bodyPr/>
        <a:lstStyle/>
        <a:p>
          <a:endParaRPr lang="en-US"/>
        </a:p>
      </dgm:t>
    </dgm:pt>
    <dgm:pt modelId="{BFB5C3A7-BF24-4E82-A896-0171573A4D14}">
      <dgm:prSet phldrT="[Text]" custT="1"/>
      <dgm:spPr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গম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33CD6D45-289A-4DEF-B82B-F3320CB70863}" type="parTrans" cxnId="{D4372E47-4CB4-424A-8601-A9B4E239B0F6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7544ADB6-35B1-4ADC-8732-5D994D5045B4}" type="sibTrans" cxnId="{D4372E47-4CB4-424A-8601-A9B4E239B0F6}">
      <dgm:prSet/>
      <dgm:spPr/>
      <dgm:t>
        <a:bodyPr/>
        <a:lstStyle/>
        <a:p>
          <a:endParaRPr lang="en-US"/>
        </a:p>
      </dgm:t>
    </dgm:pt>
    <dgm:pt modelId="{473BD2C2-DEDE-42A5-B6FC-47E3C150D11E}">
      <dgm:prSet phldrT="[Text]" custT="1"/>
      <dgm:spPr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ভূট্টা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68F0CF6A-04A5-4FC5-800C-DC8A8DDFB082}" type="parTrans" cxnId="{5706DE00-3212-4DE2-802E-43581CFC7A91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65E5427D-A9B4-49C8-A6D2-0107880F488E}" type="sibTrans" cxnId="{5706DE00-3212-4DE2-802E-43581CFC7A91}">
      <dgm:prSet/>
      <dgm:spPr/>
      <dgm:t>
        <a:bodyPr/>
        <a:lstStyle/>
        <a:p>
          <a:endParaRPr lang="en-US"/>
        </a:p>
      </dgm:t>
    </dgm:pt>
    <dgm:pt modelId="{3F07E06A-C3E6-486C-916E-2BF71DC9858A}">
      <dgm:prSet phldrT="[Text]" custT="1"/>
      <dgm:spPr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শুঁটকি মাছের গুঁড়া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8181AEF2-9009-4454-82BB-A7B7C5498C13}" type="parTrans" cxnId="{C8FCE9F2-D436-4C21-9DC9-063F56B50578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C63F786F-8592-4A82-9E6E-CEB042E273F0}" type="sibTrans" cxnId="{C8FCE9F2-D436-4C21-9DC9-063F56B50578}">
      <dgm:prSet/>
      <dgm:spPr/>
      <dgm:t>
        <a:bodyPr/>
        <a:lstStyle/>
        <a:p>
          <a:endParaRPr lang="en-US"/>
        </a:p>
      </dgm:t>
    </dgm:pt>
    <dgm:pt modelId="{F0383B2B-9270-4A51-9AE6-EE186FC296A0}">
      <dgm:prSet phldrT="[Text]" custT="1"/>
      <dgm:spPr>
        <a:blipFill dpi="0" rotWithShape="0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গমের ভূষি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1554478-2A74-4132-BCA5-6F015B17699E}" type="parTrans" cxnId="{0E4CDE7F-778F-4B86-B4AB-241A39A802CA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102C8AFD-FA9D-4824-8D3A-2EBF03794BF4}" type="sibTrans" cxnId="{0E4CDE7F-778F-4B86-B4AB-241A39A802CA}">
      <dgm:prSet/>
      <dgm:spPr/>
      <dgm:t>
        <a:bodyPr/>
        <a:lstStyle/>
        <a:p>
          <a:endParaRPr lang="en-US"/>
        </a:p>
      </dgm:t>
    </dgm:pt>
    <dgm:pt modelId="{9ACE808D-6C8F-4811-9DC1-7DABD4EA5EF2}">
      <dgm:prSet custT="1"/>
      <dgm:spPr>
        <a:blipFill dpi="0"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খৈল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499CE835-237E-4252-9A26-64D124282176}" type="parTrans" cxnId="{F49137B5-215A-4D43-9044-90E6A006C351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87CC5615-16A4-4267-9DDF-F479400969CE}" type="sibTrans" cxnId="{F49137B5-215A-4D43-9044-90E6A006C351}">
      <dgm:prSet/>
      <dgm:spPr/>
      <dgm:t>
        <a:bodyPr/>
        <a:lstStyle/>
        <a:p>
          <a:endParaRPr lang="en-US"/>
        </a:p>
      </dgm:t>
    </dgm:pt>
    <dgm:pt modelId="{BF9E110D-7FE2-43D4-8B93-7E3A4B36DAD8}">
      <dgm:prSet custT="1"/>
      <dgm:spPr>
        <a:blipFill dpi="0" rotWithShape="0"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চালের কূড়া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12728990-2867-4EC4-B2A4-189464594B98}" type="parTrans" cxnId="{89878709-ED42-4C21-8301-C7D739355C46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B0151DB5-0223-444D-A369-7C5F0B3BAD0B}" type="sibTrans" cxnId="{89878709-ED42-4C21-8301-C7D739355C46}">
      <dgm:prSet/>
      <dgm:spPr/>
      <dgm:t>
        <a:bodyPr/>
        <a:lstStyle/>
        <a:p>
          <a:endParaRPr lang="en-US"/>
        </a:p>
      </dgm:t>
    </dgm:pt>
    <dgm:pt modelId="{EFCB5612-D4B4-405C-9F01-12B0FF32AADE}">
      <dgm:prSet custT="1"/>
      <dgm:spPr>
        <a:blipFill dpi="0" rotWithShape="0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/>
      </dgm:spPr>
      <dgm:t>
        <a:bodyPr/>
        <a:lstStyle/>
        <a:p>
          <a:r>
            <a:rPr lang="bn-BD" sz="48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ডালের খোসা</a:t>
          </a:r>
          <a:endParaRPr lang="en-US" sz="48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gm:t>
    </dgm:pt>
    <dgm:pt modelId="{5E47CBEC-1A91-4E94-B08F-452957A0A74D}" type="parTrans" cxnId="{9D612E81-20EE-492D-8CA1-90EA531F99FF}">
      <dgm:prSet/>
      <dgm:spPr>
        <a:solidFill>
          <a:srgbClr val="FF0000"/>
        </a:solidFill>
      </dgm:spPr>
      <dgm:t>
        <a:bodyPr/>
        <a:lstStyle/>
        <a:p>
          <a:endParaRPr lang="en-US"/>
        </a:p>
      </dgm:t>
    </dgm:pt>
    <dgm:pt modelId="{EA21BAD7-8569-48A8-8677-204B01A243C9}" type="sibTrans" cxnId="{9D612E81-20EE-492D-8CA1-90EA531F99FF}">
      <dgm:prSet/>
      <dgm:spPr/>
      <dgm:t>
        <a:bodyPr/>
        <a:lstStyle/>
        <a:p>
          <a:endParaRPr lang="en-US"/>
        </a:p>
      </dgm:t>
    </dgm:pt>
    <dgm:pt modelId="{6E23F0A0-74D8-48B9-8831-49ECB6C5A0F1}" type="pres">
      <dgm:prSet presAssocID="{78AB1BBB-9EFD-44B1-B619-C1FD2DE169B1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A1E3E3A-5799-4571-910A-6E282C0CAA4C}" type="pres">
      <dgm:prSet presAssocID="{CFC98F73-853F-49F3-BFD2-1ED10043CE56}" presName="centerShape" presStyleLbl="node0" presStyleIdx="0" presStyleCnt="1" custScaleX="149953" custScaleY="120800" custLinFactNeighborX="-491" custLinFactNeighborY="3398"/>
      <dgm:spPr/>
      <dgm:t>
        <a:bodyPr/>
        <a:lstStyle/>
        <a:p>
          <a:endParaRPr lang="en-US"/>
        </a:p>
      </dgm:t>
    </dgm:pt>
    <dgm:pt modelId="{9DFA70F7-B3B0-4214-98D7-BD8737B3D6E9}" type="pres">
      <dgm:prSet presAssocID="{33CD6D45-289A-4DEF-B82B-F3320CB70863}" presName="parTrans" presStyleLbl="sibTrans2D1" presStyleIdx="0" presStyleCnt="7"/>
      <dgm:spPr/>
      <dgm:t>
        <a:bodyPr/>
        <a:lstStyle/>
        <a:p>
          <a:endParaRPr lang="en-US"/>
        </a:p>
      </dgm:t>
    </dgm:pt>
    <dgm:pt modelId="{E51C4574-849D-463F-9A6F-BA631D11E84F}" type="pres">
      <dgm:prSet presAssocID="{33CD6D45-289A-4DEF-B82B-F3320CB70863}" presName="connectorText" presStyleLbl="sibTrans2D1" presStyleIdx="0" presStyleCnt="7"/>
      <dgm:spPr/>
      <dgm:t>
        <a:bodyPr/>
        <a:lstStyle/>
        <a:p>
          <a:endParaRPr lang="en-US"/>
        </a:p>
      </dgm:t>
    </dgm:pt>
    <dgm:pt modelId="{BBB6B50F-B1A7-4F45-887A-ED4A6FA7C423}" type="pres">
      <dgm:prSet presAssocID="{BFB5C3A7-BF24-4E82-A896-0171573A4D14}" presName="node" presStyleLbl="node1" presStyleIdx="0" presStyleCnt="7" custScaleX="129014" custScaleY="88972" custRadScaleRad="105358" custRadScaleInc="-207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E4392679-2F02-497D-9486-1187B6A4D312}" type="pres">
      <dgm:prSet presAssocID="{68F0CF6A-04A5-4FC5-800C-DC8A8DDFB082}" presName="parTrans" presStyleLbl="sibTrans2D1" presStyleIdx="1" presStyleCnt="7"/>
      <dgm:spPr/>
      <dgm:t>
        <a:bodyPr/>
        <a:lstStyle/>
        <a:p>
          <a:endParaRPr lang="en-US"/>
        </a:p>
      </dgm:t>
    </dgm:pt>
    <dgm:pt modelId="{B4452B47-0819-4002-B6ED-82661A0510CC}" type="pres">
      <dgm:prSet presAssocID="{68F0CF6A-04A5-4FC5-800C-DC8A8DDFB082}" presName="connectorText" presStyleLbl="sibTrans2D1" presStyleIdx="1" presStyleCnt="7"/>
      <dgm:spPr/>
      <dgm:t>
        <a:bodyPr/>
        <a:lstStyle/>
        <a:p>
          <a:endParaRPr lang="en-US"/>
        </a:p>
      </dgm:t>
    </dgm:pt>
    <dgm:pt modelId="{F8097BB2-621C-4DD1-B0A5-47AAEE783E44}" type="pres">
      <dgm:prSet presAssocID="{473BD2C2-DEDE-42A5-B6FC-47E3C150D11E}" presName="node" presStyleLbl="node1" presStyleIdx="1" presStyleCnt="7" custScaleX="149953" custScaleY="120800" custRadScaleRad="174642" custRadScaleInc="2749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E20DD4D-4CE3-43EC-97F3-47275F6899F9}" type="pres">
      <dgm:prSet presAssocID="{12728990-2867-4EC4-B2A4-189464594B98}" presName="parTrans" presStyleLbl="sibTrans2D1" presStyleIdx="2" presStyleCnt="7" custScaleX="127039"/>
      <dgm:spPr/>
      <dgm:t>
        <a:bodyPr/>
        <a:lstStyle/>
        <a:p>
          <a:endParaRPr lang="en-US"/>
        </a:p>
      </dgm:t>
    </dgm:pt>
    <dgm:pt modelId="{5A1C9435-D2CC-413D-9816-F6AE708D1795}" type="pres">
      <dgm:prSet presAssocID="{12728990-2867-4EC4-B2A4-189464594B98}" presName="connectorText" presStyleLbl="sibTrans2D1" presStyleIdx="2" presStyleCnt="7"/>
      <dgm:spPr/>
      <dgm:t>
        <a:bodyPr/>
        <a:lstStyle/>
        <a:p>
          <a:endParaRPr lang="en-US"/>
        </a:p>
      </dgm:t>
    </dgm:pt>
    <dgm:pt modelId="{A2F7DAF8-4223-4874-B075-2E64DBDBEE37}" type="pres">
      <dgm:prSet presAssocID="{BF9E110D-7FE2-43D4-8B93-7E3A4B36DAD8}" presName="node" presStyleLbl="node1" presStyleIdx="2" presStyleCnt="7" custScaleX="149953" custScaleY="120800" custRadScaleRad="145027" custRadScaleInc="-4252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399D8213-D115-4561-A2FE-2F36E301BB45}" type="pres">
      <dgm:prSet presAssocID="{5E47CBEC-1A91-4E94-B08F-452957A0A74D}" presName="parTrans" presStyleLbl="sibTrans2D1" presStyleIdx="3" presStyleCnt="7" custLinFactNeighborX="-32365" custLinFactNeighborY="-15337"/>
      <dgm:spPr/>
      <dgm:t>
        <a:bodyPr/>
        <a:lstStyle/>
        <a:p>
          <a:endParaRPr lang="en-US"/>
        </a:p>
      </dgm:t>
    </dgm:pt>
    <dgm:pt modelId="{01C92CE2-6C46-494F-A0C8-B49C047C24B4}" type="pres">
      <dgm:prSet presAssocID="{5E47CBEC-1A91-4E94-B08F-452957A0A74D}" presName="connectorText" presStyleLbl="sibTrans2D1" presStyleIdx="3" presStyleCnt="7"/>
      <dgm:spPr/>
      <dgm:t>
        <a:bodyPr/>
        <a:lstStyle/>
        <a:p>
          <a:endParaRPr lang="en-US"/>
        </a:p>
      </dgm:t>
    </dgm:pt>
    <dgm:pt modelId="{9F7FA18F-0544-4166-8338-27AB56D6F52F}" type="pres">
      <dgm:prSet presAssocID="{EFCB5612-D4B4-405C-9F01-12B0FF32AADE}" presName="node" presStyleLbl="node1" presStyleIdx="3" presStyleCnt="7" custScaleX="209343" custScaleY="101792" custRadScaleRad="152047" custRadScaleInc="-10855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934A8783-3E8B-4171-9AB2-33D2EF8A3393}" type="pres">
      <dgm:prSet presAssocID="{499CE835-237E-4252-9A26-64D124282176}" presName="parTrans" presStyleLbl="sibTrans2D1" presStyleIdx="4" presStyleCnt="7"/>
      <dgm:spPr/>
      <dgm:t>
        <a:bodyPr/>
        <a:lstStyle/>
        <a:p>
          <a:endParaRPr lang="en-US"/>
        </a:p>
      </dgm:t>
    </dgm:pt>
    <dgm:pt modelId="{51AFCD83-0F93-4723-BE49-5B2F33B7532E}" type="pres">
      <dgm:prSet presAssocID="{499CE835-237E-4252-9A26-64D124282176}" presName="connectorText" presStyleLbl="sibTrans2D1" presStyleIdx="4" presStyleCnt="7"/>
      <dgm:spPr/>
      <dgm:t>
        <a:bodyPr/>
        <a:lstStyle/>
        <a:p>
          <a:endParaRPr lang="en-US"/>
        </a:p>
      </dgm:t>
    </dgm:pt>
    <dgm:pt modelId="{D54AE019-7073-4CD6-A25C-7D31BE6572FF}" type="pres">
      <dgm:prSet presAssocID="{9ACE808D-6C8F-4811-9DC1-7DABD4EA5EF2}" presName="node" presStyleLbl="node1" presStyleIdx="4" presStyleCnt="7" custScaleX="198638" custScaleY="101820" custRadScaleRad="153275" custRadScaleInc="10789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CB959AEC-FE5D-4796-B326-BA79760021E4}" type="pres">
      <dgm:prSet presAssocID="{8181AEF2-9009-4454-82BB-A7B7C5498C13}" presName="parTrans" presStyleLbl="sibTrans2D1" presStyleIdx="5" presStyleCnt="7"/>
      <dgm:spPr/>
      <dgm:t>
        <a:bodyPr/>
        <a:lstStyle/>
        <a:p>
          <a:endParaRPr lang="en-US"/>
        </a:p>
      </dgm:t>
    </dgm:pt>
    <dgm:pt modelId="{4B456537-EC05-4903-B8B8-CB55F24B5E8E}" type="pres">
      <dgm:prSet presAssocID="{8181AEF2-9009-4454-82BB-A7B7C5498C13}" presName="connectorText" presStyleLbl="sibTrans2D1" presStyleIdx="5" presStyleCnt="7"/>
      <dgm:spPr/>
      <dgm:t>
        <a:bodyPr/>
        <a:lstStyle/>
        <a:p>
          <a:endParaRPr lang="en-US"/>
        </a:p>
      </dgm:t>
    </dgm:pt>
    <dgm:pt modelId="{56798671-CA9E-4D95-9C66-A6AA12C025FC}" type="pres">
      <dgm:prSet presAssocID="{3F07E06A-C3E6-486C-916E-2BF71DC9858A}" presName="node" presStyleLbl="node1" presStyleIdx="5" presStyleCnt="7" custScaleX="149953" custScaleY="120800" custRadScaleRad="161026" custRadScaleInc="42310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  <dgm:pt modelId="{17CF3A0F-A74F-41BA-A2A7-1E36D00B0A41}" type="pres">
      <dgm:prSet presAssocID="{51554478-2A74-4132-BCA5-6F015B17699E}" presName="parTrans" presStyleLbl="sibTrans2D1" presStyleIdx="6" presStyleCnt="7"/>
      <dgm:spPr/>
      <dgm:t>
        <a:bodyPr/>
        <a:lstStyle/>
        <a:p>
          <a:endParaRPr lang="en-US"/>
        </a:p>
      </dgm:t>
    </dgm:pt>
    <dgm:pt modelId="{B6C84E7F-FC50-4948-9D0B-EEA3C3C149B4}" type="pres">
      <dgm:prSet presAssocID="{51554478-2A74-4132-BCA5-6F015B17699E}" presName="connectorText" presStyleLbl="sibTrans2D1" presStyleIdx="6" presStyleCnt="7"/>
      <dgm:spPr/>
      <dgm:t>
        <a:bodyPr/>
        <a:lstStyle/>
        <a:p>
          <a:endParaRPr lang="en-US"/>
        </a:p>
      </dgm:t>
    </dgm:pt>
    <dgm:pt modelId="{25811E84-2061-411B-8B17-C2FAE6CA578D}" type="pres">
      <dgm:prSet presAssocID="{F0383B2B-9270-4A51-9AE6-EE186FC296A0}" presName="node" presStyleLbl="node1" presStyleIdx="6" presStyleCnt="7" custScaleX="149953" custScaleY="120800" custRadScaleRad="184452" custRadScaleInc="-3531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en-US"/>
        </a:p>
      </dgm:t>
    </dgm:pt>
  </dgm:ptLst>
  <dgm:cxnLst>
    <dgm:cxn modelId="{0D217C86-DBAF-49A7-B700-9FDE64D4A450}" type="presOf" srcId="{BF9E110D-7FE2-43D4-8B93-7E3A4B36DAD8}" destId="{A2F7DAF8-4223-4874-B075-2E64DBDBEE37}" srcOrd="0" destOrd="0" presId="urn:microsoft.com/office/officeart/2005/8/layout/radial5"/>
    <dgm:cxn modelId="{9D612E81-20EE-492D-8CA1-90EA531F99FF}" srcId="{CFC98F73-853F-49F3-BFD2-1ED10043CE56}" destId="{EFCB5612-D4B4-405C-9F01-12B0FF32AADE}" srcOrd="3" destOrd="0" parTransId="{5E47CBEC-1A91-4E94-B08F-452957A0A74D}" sibTransId="{EA21BAD7-8569-48A8-8677-204B01A243C9}"/>
    <dgm:cxn modelId="{624EE8E2-F4F8-41C1-A0B4-1D88A47AA11D}" type="presOf" srcId="{78AB1BBB-9EFD-44B1-B619-C1FD2DE169B1}" destId="{6E23F0A0-74D8-48B9-8831-49ECB6C5A0F1}" srcOrd="0" destOrd="0" presId="urn:microsoft.com/office/officeart/2005/8/layout/radial5"/>
    <dgm:cxn modelId="{83EBA97D-DD9C-4143-8C4C-11A9BB798A4E}" type="presOf" srcId="{12728990-2867-4EC4-B2A4-189464594B98}" destId="{1E20DD4D-4CE3-43EC-97F3-47275F6899F9}" srcOrd="0" destOrd="0" presId="urn:microsoft.com/office/officeart/2005/8/layout/radial5"/>
    <dgm:cxn modelId="{FFBC2C10-8059-4884-9796-657C965285D2}" type="presOf" srcId="{EFCB5612-D4B4-405C-9F01-12B0FF32AADE}" destId="{9F7FA18F-0544-4166-8338-27AB56D6F52F}" srcOrd="0" destOrd="0" presId="urn:microsoft.com/office/officeart/2005/8/layout/radial5"/>
    <dgm:cxn modelId="{A5E8D459-E626-4F9F-91F6-6BFFF7025929}" type="presOf" srcId="{9ACE808D-6C8F-4811-9DC1-7DABD4EA5EF2}" destId="{D54AE019-7073-4CD6-A25C-7D31BE6572FF}" srcOrd="0" destOrd="0" presId="urn:microsoft.com/office/officeart/2005/8/layout/radial5"/>
    <dgm:cxn modelId="{E9F64C22-DD3D-44D2-9481-3CF9F3CEC975}" type="presOf" srcId="{8181AEF2-9009-4454-82BB-A7B7C5498C13}" destId="{4B456537-EC05-4903-B8B8-CB55F24B5E8E}" srcOrd="1" destOrd="0" presId="urn:microsoft.com/office/officeart/2005/8/layout/radial5"/>
    <dgm:cxn modelId="{B1D617BF-DD1A-46BF-A83F-32EC13CCAA83}" type="presOf" srcId="{12728990-2867-4EC4-B2A4-189464594B98}" destId="{5A1C9435-D2CC-413D-9816-F6AE708D1795}" srcOrd="1" destOrd="0" presId="urn:microsoft.com/office/officeart/2005/8/layout/radial5"/>
    <dgm:cxn modelId="{6BD9A844-0F33-42CB-9729-D232325EC701}" type="presOf" srcId="{8181AEF2-9009-4454-82BB-A7B7C5498C13}" destId="{CB959AEC-FE5D-4796-B326-BA79760021E4}" srcOrd="0" destOrd="0" presId="urn:microsoft.com/office/officeart/2005/8/layout/radial5"/>
    <dgm:cxn modelId="{48525E07-A44E-4447-8CB7-FB8195F4A8F6}" type="presOf" srcId="{68F0CF6A-04A5-4FC5-800C-DC8A8DDFB082}" destId="{B4452B47-0819-4002-B6ED-82661A0510CC}" srcOrd="1" destOrd="0" presId="urn:microsoft.com/office/officeart/2005/8/layout/radial5"/>
    <dgm:cxn modelId="{F49137B5-215A-4D43-9044-90E6A006C351}" srcId="{CFC98F73-853F-49F3-BFD2-1ED10043CE56}" destId="{9ACE808D-6C8F-4811-9DC1-7DABD4EA5EF2}" srcOrd="4" destOrd="0" parTransId="{499CE835-237E-4252-9A26-64D124282176}" sibTransId="{87CC5615-16A4-4267-9DDF-F479400969CE}"/>
    <dgm:cxn modelId="{2B2EBDC5-EA3A-407D-87DF-8970E442DE9F}" type="presOf" srcId="{51554478-2A74-4132-BCA5-6F015B17699E}" destId="{B6C84E7F-FC50-4948-9D0B-EEA3C3C149B4}" srcOrd="1" destOrd="0" presId="urn:microsoft.com/office/officeart/2005/8/layout/radial5"/>
    <dgm:cxn modelId="{D4372E47-4CB4-424A-8601-A9B4E239B0F6}" srcId="{CFC98F73-853F-49F3-BFD2-1ED10043CE56}" destId="{BFB5C3A7-BF24-4E82-A896-0171573A4D14}" srcOrd="0" destOrd="0" parTransId="{33CD6D45-289A-4DEF-B82B-F3320CB70863}" sibTransId="{7544ADB6-35B1-4ADC-8732-5D994D5045B4}"/>
    <dgm:cxn modelId="{8F31C3F0-E529-4BDC-88EF-8FFDA139FB71}" type="presOf" srcId="{33CD6D45-289A-4DEF-B82B-F3320CB70863}" destId="{9DFA70F7-B3B0-4214-98D7-BD8737B3D6E9}" srcOrd="0" destOrd="0" presId="urn:microsoft.com/office/officeart/2005/8/layout/radial5"/>
    <dgm:cxn modelId="{F4108085-AE99-4817-80BD-A8171BB042C3}" type="presOf" srcId="{3F07E06A-C3E6-486C-916E-2BF71DC9858A}" destId="{56798671-CA9E-4D95-9C66-A6AA12C025FC}" srcOrd="0" destOrd="0" presId="urn:microsoft.com/office/officeart/2005/8/layout/radial5"/>
    <dgm:cxn modelId="{9C8BD053-6CA6-453E-9AD8-5B12FD467939}" type="presOf" srcId="{BFB5C3A7-BF24-4E82-A896-0171573A4D14}" destId="{BBB6B50F-B1A7-4F45-887A-ED4A6FA7C423}" srcOrd="0" destOrd="0" presId="urn:microsoft.com/office/officeart/2005/8/layout/radial5"/>
    <dgm:cxn modelId="{89878709-ED42-4C21-8301-C7D739355C46}" srcId="{CFC98F73-853F-49F3-BFD2-1ED10043CE56}" destId="{BF9E110D-7FE2-43D4-8B93-7E3A4B36DAD8}" srcOrd="2" destOrd="0" parTransId="{12728990-2867-4EC4-B2A4-189464594B98}" sibTransId="{B0151DB5-0223-444D-A369-7C5F0B3BAD0B}"/>
    <dgm:cxn modelId="{74667D34-7FBF-4F9C-B5E1-0CCA8F3F6F44}" type="presOf" srcId="{CFC98F73-853F-49F3-BFD2-1ED10043CE56}" destId="{3A1E3E3A-5799-4571-910A-6E282C0CAA4C}" srcOrd="0" destOrd="0" presId="urn:microsoft.com/office/officeart/2005/8/layout/radial5"/>
    <dgm:cxn modelId="{C8FCE9F2-D436-4C21-9DC9-063F56B50578}" srcId="{CFC98F73-853F-49F3-BFD2-1ED10043CE56}" destId="{3F07E06A-C3E6-486C-916E-2BF71DC9858A}" srcOrd="5" destOrd="0" parTransId="{8181AEF2-9009-4454-82BB-A7B7C5498C13}" sibTransId="{C63F786F-8592-4A82-9E6E-CEB042E273F0}"/>
    <dgm:cxn modelId="{0849011B-29ED-4042-BDDD-EC73961FB092}" type="presOf" srcId="{51554478-2A74-4132-BCA5-6F015B17699E}" destId="{17CF3A0F-A74F-41BA-A2A7-1E36D00B0A41}" srcOrd="0" destOrd="0" presId="urn:microsoft.com/office/officeart/2005/8/layout/radial5"/>
    <dgm:cxn modelId="{CBABAA73-F917-418E-9A20-87EF79849D6A}" type="presOf" srcId="{68F0CF6A-04A5-4FC5-800C-DC8A8DDFB082}" destId="{E4392679-2F02-497D-9486-1187B6A4D312}" srcOrd="0" destOrd="0" presId="urn:microsoft.com/office/officeart/2005/8/layout/radial5"/>
    <dgm:cxn modelId="{5AAB23C6-B6D4-4D8B-8C0B-743DAD2BAE06}" type="presOf" srcId="{5E47CBEC-1A91-4E94-B08F-452957A0A74D}" destId="{399D8213-D115-4561-A2FE-2F36E301BB45}" srcOrd="0" destOrd="0" presId="urn:microsoft.com/office/officeart/2005/8/layout/radial5"/>
    <dgm:cxn modelId="{7744B121-963E-444D-AC91-7E44555E4701}" type="presOf" srcId="{499CE835-237E-4252-9A26-64D124282176}" destId="{51AFCD83-0F93-4723-BE49-5B2F33B7532E}" srcOrd="1" destOrd="0" presId="urn:microsoft.com/office/officeart/2005/8/layout/radial5"/>
    <dgm:cxn modelId="{5706DE00-3212-4DE2-802E-43581CFC7A91}" srcId="{CFC98F73-853F-49F3-BFD2-1ED10043CE56}" destId="{473BD2C2-DEDE-42A5-B6FC-47E3C150D11E}" srcOrd="1" destOrd="0" parTransId="{68F0CF6A-04A5-4FC5-800C-DC8A8DDFB082}" sibTransId="{65E5427D-A9B4-49C8-A6D2-0107880F488E}"/>
    <dgm:cxn modelId="{590B2480-846F-4378-B04E-80BA19C9C489}" srcId="{78AB1BBB-9EFD-44B1-B619-C1FD2DE169B1}" destId="{CFC98F73-853F-49F3-BFD2-1ED10043CE56}" srcOrd="0" destOrd="0" parTransId="{9C7F9C06-C80E-43D5-8BF8-6FD74FE67994}" sibTransId="{B73D9077-4AD0-4853-8ADD-AD4922EF82C7}"/>
    <dgm:cxn modelId="{0E4CDE7F-778F-4B86-B4AB-241A39A802CA}" srcId="{CFC98F73-853F-49F3-BFD2-1ED10043CE56}" destId="{F0383B2B-9270-4A51-9AE6-EE186FC296A0}" srcOrd="6" destOrd="0" parTransId="{51554478-2A74-4132-BCA5-6F015B17699E}" sibTransId="{102C8AFD-FA9D-4824-8D3A-2EBF03794BF4}"/>
    <dgm:cxn modelId="{7B631E4B-48B3-420A-A95A-92AD6A040CA3}" type="presOf" srcId="{F0383B2B-9270-4A51-9AE6-EE186FC296A0}" destId="{25811E84-2061-411B-8B17-C2FAE6CA578D}" srcOrd="0" destOrd="0" presId="urn:microsoft.com/office/officeart/2005/8/layout/radial5"/>
    <dgm:cxn modelId="{40B00B6B-0DB0-4D9B-85C7-600B33437D18}" type="presOf" srcId="{33CD6D45-289A-4DEF-B82B-F3320CB70863}" destId="{E51C4574-849D-463F-9A6F-BA631D11E84F}" srcOrd="1" destOrd="0" presId="urn:microsoft.com/office/officeart/2005/8/layout/radial5"/>
    <dgm:cxn modelId="{00C30DC7-815D-4A67-99A4-5BC724F0313C}" type="presOf" srcId="{5E47CBEC-1A91-4E94-B08F-452957A0A74D}" destId="{01C92CE2-6C46-494F-A0C8-B49C047C24B4}" srcOrd="1" destOrd="0" presId="urn:microsoft.com/office/officeart/2005/8/layout/radial5"/>
    <dgm:cxn modelId="{D976C4D3-659A-4A41-8BEA-8745063C6651}" type="presOf" srcId="{473BD2C2-DEDE-42A5-B6FC-47E3C150D11E}" destId="{F8097BB2-621C-4DD1-B0A5-47AAEE783E44}" srcOrd="0" destOrd="0" presId="urn:microsoft.com/office/officeart/2005/8/layout/radial5"/>
    <dgm:cxn modelId="{ED6ADE1E-033F-49AD-8C55-38D2385FC8ED}" type="presOf" srcId="{499CE835-237E-4252-9A26-64D124282176}" destId="{934A8783-3E8B-4171-9AB2-33D2EF8A3393}" srcOrd="0" destOrd="0" presId="urn:microsoft.com/office/officeart/2005/8/layout/radial5"/>
    <dgm:cxn modelId="{FA54A29B-B55E-4FD9-B9BD-B3B2BBA097AB}" type="presParOf" srcId="{6E23F0A0-74D8-48B9-8831-49ECB6C5A0F1}" destId="{3A1E3E3A-5799-4571-910A-6E282C0CAA4C}" srcOrd="0" destOrd="0" presId="urn:microsoft.com/office/officeart/2005/8/layout/radial5"/>
    <dgm:cxn modelId="{ABCF0A2F-487D-45A8-BB52-F75D5B1E42D3}" type="presParOf" srcId="{6E23F0A0-74D8-48B9-8831-49ECB6C5A0F1}" destId="{9DFA70F7-B3B0-4214-98D7-BD8737B3D6E9}" srcOrd="1" destOrd="0" presId="urn:microsoft.com/office/officeart/2005/8/layout/radial5"/>
    <dgm:cxn modelId="{427AB5F4-E652-4992-88C4-DFFD4848B2EA}" type="presParOf" srcId="{9DFA70F7-B3B0-4214-98D7-BD8737B3D6E9}" destId="{E51C4574-849D-463F-9A6F-BA631D11E84F}" srcOrd="0" destOrd="0" presId="urn:microsoft.com/office/officeart/2005/8/layout/radial5"/>
    <dgm:cxn modelId="{B4EC70DE-980A-4EF5-BE3E-0A2B7329C5E0}" type="presParOf" srcId="{6E23F0A0-74D8-48B9-8831-49ECB6C5A0F1}" destId="{BBB6B50F-B1A7-4F45-887A-ED4A6FA7C423}" srcOrd="2" destOrd="0" presId="urn:microsoft.com/office/officeart/2005/8/layout/radial5"/>
    <dgm:cxn modelId="{FCB03B2D-5689-4C5D-9C4D-E7148732161E}" type="presParOf" srcId="{6E23F0A0-74D8-48B9-8831-49ECB6C5A0F1}" destId="{E4392679-2F02-497D-9486-1187B6A4D312}" srcOrd="3" destOrd="0" presId="urn:microsoft.com/office/officeart/2005/8/layout/radial5"/>
    <dgm:cxn modelId="{140AA609-F5F2-4D2F-8735-553F0C634885}" type="presParOf" srcId="{E4392679-2F02-497D-9486-1187B6A4D312}" destId="{B4452B47-0819-4002-B6ED-82661A0510CC}" srcOrd="0" destOrd="0" presId="urn:microsoft.com/office/officeart/2005/8/layout/radial5"/>
    <dgm:cxn modelId="{B8AAB6EA-AAD2-4126-9A7A-AE19E3805EA6}" type="presParOf" srcId="{6E23F0A0-74D8-48B9-8831-49ECB6C5A0F1}" destId="{F8097BB2-621C-4DD1-B0A5-47AAEE783E44}" srcOrd="4" destOrd="0" presId="urn:microsoft.com/office/officeart/2005/8/layout/radial5"/>
    <dgm:cxn modelId="{F67313DC-8702-4E1F-A026-9F0C12CF0A1B}" type="presParOf" srcId="{6E23F0A0-74D8-48B9-8831-49ECB6C5A0F1}" destId="{1E20DD4D-4CE3-43EC-97F3-47275F6899F9}" srcOrd="5" destOrd="0" presId="urn:microsoft.com/office/officeart/2005/8/layout/radial5"/>
    <dgm:cxn modelId="{EC576158-2579-4C09-9EE3-1CD12F97AB71}" type="presParOf" srcId="{1E20DD4D-4CE3-43EC-97F3-47275F6899F9}" destId="{5A1C9435-D2CC-413D-9816-F6AE708D1795}" srcOrd="0" destOrd="0" presId="urn:microsoft.com/office/officeart/2005/8/layout/radial5"/>
    <dgm:cxn modelId="{CA7562A9-624F-4AFF-8704-E00CCD9EF1FE}" type="presParOf" srcId="{6E23F0A0-74D8-48B9-8831-49ECB6C5A0F1}" destId="{A2F7DAF8-4223-4874-B075-2E64DBDBEE37}" srcOrd="6" destOrd="0" presId="urn:microsoft.com/office/officeart/2005/8/layout/radial5"/>
    <dgm:cxn modelId="{18FD4162-95BD-4308-94AC-D94911FBDCB5}" type="presParOf" srcId="{6E23F0A0-74D8-48B9-8831-49ECB6C5A0F1}" destId="{399D8213-D115-4561-A2FE-2F36E301BB45}" srcOrd="7" destOrd="0" presId="urn:microsoft.com/office/officeart/2005/8/layout/radial5"/>
    <dgm:cxn modelId="{F9D6A04B-548B-4DFA-91C8-1995AC0C0C2B}" type="presParOf" srcId="{399D8213-D115-4561-A2FE-2F36E301BB45}" destId="{01C92CE2-6C46-494F-A0C8-B49C047C24B4}" srcOrd="0" destOrd="0" presId="urn:microsoft.com/office/officeart/2005/8/layout/radial5"/>
    <dgm:cxn modelId="{69104FB5-6123-4010-A366-B667D4604D7D}" type="presParOf" srcId="{6E23F0A0-74D8-48B9-8831-49ECB6C5A0F1}" destId="{9F7FA18F-0544-4166-8338-27AB56D6F52F}" srcOrd="8" destOrd="0" presId="urn:microsoft.com/office/officeart/2005/8/layout/radial5"/>
    <dgm:cxn modelId="{626A9F9B-1058-4E1D-B01A-2C13874B6313}" type="presParOf" srcId="{6E23F0A0-74D8-48B9-8831-49ECB6C5A0F1}" destId="{934A8783-3E8B-4171-9AB2-33D2EF8A3393}" srcOrd="9" destOrd="0" presId="urn:microsoft.com/office/officeart/2005/8/layout/radial5"/>
    <dgm:cxn modelId="{B00F391D-1957-4044-9D9F-B04D7C80DFAC}" type="presParOf" srcId="{934A8783-3E8B-4171-9AB2-33D2EF8A3393}" destId="{51AFCD83-0F93-4723-BE49-5B2F33B7532E}" srcOrd="0" destOrd="0" presId="urn:microsoft.com/office/officeart/2005/8/layout/radial5"/>
    <dgm:cxn modelId="{1FA846ED-BD6C-48C8-A1A8-751B5543A9E8}" type="presParOf" srcId="{6E23F0A0-74D8-48B9-8831-49ECB6C5A0F1}" destId="{D54AE019-7073-4CD6-A25C-7D31BE6572FF}" srcOrd="10" destOrd="0" presId="urn:microsoft.com/office/officeart/2005/8/layout/radial5"/>
    <dgm:cxn modelId="{2832035F-22B5-46F6-A905-7F3946EF551D}" type="presParOf" srcId="{6E23F0A0-74D8-48B9-8831-49ECB6C5A0F1}" destId="{CB959AEC-FE5D-4796-B326-BA79760021E4}" srcOrd="11" destOrd="0" presId="urn:microsoft.com/office/officeart/2005/8/layout/radial5"/>
    <dgm:cxn modelId="{CED98456-4F61-4D3D-A440-131C1A8D57C0}" type="presParOf" srcId="{CB959AEC-FE5D-4796-B326-BA79760021E4}" destId="{4B456537-EC05-4903-B8B8-CB55F24B5E8E}" srcOrd="0" destOrd="0" presId="urn:microsoft.com/office/officeart/2005/8/layout/radial5"/>
    <dgm:cxn modelId="{164842E3-10D0-4AC6-837A-4336FFAB2B0C}" type="presParOf" srcId="{6E23F0A0-74D8-48B9-8831-49ECB6C5A0F1}" destId="{56798671-CA9E-4D95-9C66-A6AA12C025FC}" srcOrd="12" destOrd="0" presId="urn:microsoft.com/office/officeart/2005/8/layout/radial5"/>
    <dgm:cxn modelId="{7408509F-A134-473C-9DEF-E991E906F953}" type="presParOf" srcId="{6E23F0A0-74D8-48B9-8831-49ECB6C5A0F1}" destId="{17CF3A0F-A74F-41BA-A2A7-1E36D00B0A41}" srcOrd="13" destOrd="0" presId="urn:microsoft.com/office/officeart/2005/8/layout/radial5"/>
    <dgm:cxn modelId="{8E14EA75-E678-497D-AD20-CCF49C69D375}" type="presParOf" srcId="{17CF3A0F-A74F-41BA-A2A7-1E36D00B0A41}" destId="{B6C84E7F-FC50-4948-9D0B-EEA3C3C149B4}" srcOrd="0" destOrd="0" presId="urn:microsoft.com/office/officeart/2005/8/layout/radial5"/>
    <dgm:cxn modelId="{21CDE5AB-160E-41B1-9CC4-312BC002CCAA}" type="presParOf" srcId="{6E23F0A0-74D8-48B9-8831-49ECB6C5A0F1}" destId="{25811E84-2061-411B-8B17-C2FAE6CA578D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8D9309-6267-4F8F-920B-25C5A6D4D2E5}">
      <dsp:nvSpPr>
        <dsp:cNvPr id="0" name=""/>
        <dsp:cNvSpPr/>
      </dsp:nvSpPr>
      <dsp:spPr>
        <a:xfrm>
          <a:off x="4473220" y="3547032"/>
          <a:ext cx="2673365" cy="2077704"/>
        </a:xfrm>
        <a:prstGeom prst="ellipse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638300">
            <a:srgbClr val="92D050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864725" y="3851305"/>
        <a:ext cx="1890355" cy="1469158"/>
      </dsp:txXfrm>
    </dsp:sp>
    <dsp:sp modelId="{D2F4B253-EF43-43F0-B3C3-2ACCF8F1E537}">
      <dsp:nvSpPr>
        <dsp:cNvPr id="0" name=""/>
        <dsp:cNvSpPr/>
      </dsp:nvSpPr>
      <dsp:spPr>
        <a:xfrm rot="16200020">
          <a:off x="5530360" y="3056388"/>
          <a:ext cx="777055" cy="630957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5625003" y="3277222"/>
        <a:ext cx="587768" cy="378575"/>
      </dsp:txXfrm>
    </dsp:sp>
    <dsp:sp modelId="{D7EB932D-7517-429F-867D-B5CA37A66689}">
      <dsp:nvSpPr>
        <dsp:cNvPr id="0" name=""/>
        <dsp:cNvSpPr/>
      </dsp:nvSpPr>
      <dsp:spPr>
        <a:xfrm>
          <a:off x="4201989" y="838331"/>
          <a:ext cx="3215858" cy="2252201"/>
        </a:xfrm>
        <a:prstGeom prst="roundRect">
          <a:avLst/>
        </a:prstGeom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311932" y="948274"/>
        <a:ext cx="2995972" cy="2032315"/>
      </dsp:txXfrm>
    </dsp:sp>
    <dsp:sp modelId="{444A4C23-77D7-4F9B-B9D7-C8D5FD4B0F85}">
      <dsp:nvSpPr>
        <dsp:cNvPr id="0" name=""/>
        <dsp:cNvSpPr/>
      </dsp:nvSpPr>
      <dsp:spPr>
        <a:xfrm rot="19629943">
          <a:off x="6969156" y="3202765"/>
          <a:ext cx="957735" cy="630957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6984276" y="3380273"/>
        <a:ext cx="768448" cy="378575"/>
      </dsp:txXfrm>
    </dsp:sp>
    <dsp:sp modelId="{7AF5F2A2-0F7B-44B2-BACB-773AB40F6B4C}">
      <dsp:nvSpPr>
        <dsp:cNvPr id="0" name=""/>
        <dsp:cNvSpPr/>
      </dsp:nvSpPr>
      <dsp:spPr>
        <a:xfrm>
          <a:off x="7766171" y="877742"/>
          <a:ext cx="3757906" cy="2466522"/>
        </a:xfrm>
        <a:prstGeom prst="roundRect">
          <a:avLst/>
        </a:prstGeom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886577" y="998148"/>
        <a:ext cx="3517094" cy="2225710"/>
      </dsp:txXfrm>
    </dsp:sp>
    <dsp:sp modelId="{8B1F2155-1361-4461-891B-8634ECA43D17}">
      <dsp:nvSpPr>
        <dsp:cNvPr id="0" name=""/>
        <dsp:cNvSpPr/>
      </dsp:nvSpPr>
      <dsp:spPr>
        <a:xfrm rot="731745">
          <a:off x="7156656" y="4545404"/>
          <a:ext cx="583848" cy="630957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7158632" y="4653094"/>
        <a:ext cx="408694" cy="378575"/>
      </dsp:txXfrm>
    </dsp:sp>
    <dsp:sp modelId="{B05C761E-734F-4427-A2E3-8C42725145EB}">
      <dsp:nvSpPr>
        <dsp:cNvPr id="0" name=""/>
        <dsp:cNvSpPr/>
      </dsp:nvSpPr>
      <dsp:spPr>
        <a:xfrm>
          <a:off x="7692623" y="4234226"/>
          <a:ext cx="3809979" cy="2340591"/>
        </a:xfrm>
        <a:prstGeom prst="roundRect">
          <a:avLst/>
        </a:prstGeom>
        <a:blipFill dpi="0" rotWithShape="1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806881" y="4348484"/>
        <a:ext cx="3581463" cy="2112075"/>
      </dsp:txXfrm>
    </dsp:sp>
    <dsp:sp modelId="{7D25D195-5125-46F7-B2C3-185F567840E3}">
      <dsp:nvSpPr>
        <dsp:cNvPr id="0" name=""/>
        <dsp:cNvSpPr/>
      </dsp:nvSpPr>
      <dsp:spPr>
        <a:xfrm rot="10197372">
          <a:off x="3774889" y="4541616"/>
          <a:ext cx="542483" cy="630957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3936387" y="4653616"/>
        <a:ext cx="379738" cy="378575"/>
      </dsp:txXfrm>
    </dsp:sp>
    <dsp:sp modelId="{9BF7B99A-8EFD-4D8F-8016-615121B1BD40}">
      <dsp:nvSpPr>
        <dsp:cNvPr id="0" name=""/>
        <dsp:cNvSpPr/>
      </dsp:nvSpPr>
      <dsp:spPr>
        <a:xfrm>
          <a:off x="255549" y="4062296"/>
          <a:ext cx="3437844" cy="2405802"/>
        </a:xfrm>
        <a:prstGeom prst="roundRect">
          <a:avLst/>
        </a:prstGeom>
        <a:blipFill dpi="0"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372991" y="4179738"/>
        <a:ext cx="3202960" cy="2170918"/>
      </dsp:txXfrm>
    </dsp:sp>
    <dsp:sp modelId="{52840313-7DC9-4E2B-9361-A771A9B6C333}">
      <dsp:nvSpPr>
        <dsp:cNvPr id="0" name=""/>
        <dsp:cNvSpPr/>
      </dsp:nvSpPr>
      <dsp:spPr>
        <a:xfrm rot="12867845">
          <a:off x="3643070" y="3094809"/>
          <a:ext cx="989022" cy="630957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3815745" y="3274558"/>
        <a:ext cx="799735" cy="378575"/>
      </dsp:txXfrm>
    </dsp:sp>
    <dsp:sp modelId="{9295D8F7-2B3D-4E30-87D8-BD8C604DE6EA}">
      <dsp:nvSpPr>
        <dsp:cNvPr id="0" name=""/>
        <dsp:cNvSpPr/>
      </dsp:nvSpPr>
      <dsp:spPr>
        <a:xfrm>
          <a:off x="298666" y="863875"/>
          <a:ext cx="3321989" cy="2158727"/>
        </a:xfrm>
        <a:prstGeom prst="roundRect">
          <a:avLst/>
        </a:prstGeom>
        <a:blipFill dpi="0" rotWithShape="0"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6500" kern="1200"/>
        </a:p>
      </dsp:txBody>
      <dsp:txXfrm>
        <a:off x="404046" y="969255"/>
        <a:ext cx="3111229" cy="1947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71DC34-FDAE-414F-B0D3-66D3EFF0D488}">
      <dsp:nvSpPr>
        <dsp:cNvPr id="0" name=""/>
        <dsp:cNvSpPr/>
      </dsp:nvSpPr>
      <dsp:spPr>
        <a:xfrm>
          <a:off x="515800" y="2303357"/>
          <a:ext cx="2938896" cy="2051266"/>
        </a:xfrm>
        <a:prstGeom prst="ellipse">
          <a:avLst/>
        </a:prstGeom>
        <a:solidFill>
          <a:schemeClr val="accent1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333500">
            <a:schemeClr val="accent6">
              <a:satMod val="175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400" b="1" kern="1200" cap="none" spc="0" dirty="0" smtClean="0">
              <a:ln/>
              <a:solidFill>
                <a:schemeClr val="accent4"/>
              </a:solidFill>
              <a:effectLst/>
              <a:latin typeface="NikoshBAN" panose="02000000000000000000" pitchFamily="2" charset="0"/>
              <a:cs typeface="NikoshBAN" panose="02000000000000000000" pitchFamily="2" charset="0"/>
            </a:rPr>
            <a:t>উন্নত জাতের ঘাস</a:t>
          </a:r>
          <a:endParaRPr lang="en-US" sz="4400" kern="1200" dirty="0">
            <a:solidFill>
              <a:srgbClr val="FFC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946191" y="2603758"/>
        <a:ext cx="2078114" cy="1450464"/>
      </dsp:txXfrm>
    </dsp:sp>
    <dsp:sp modelId="{2793195D-7D94-43FE-A816-EFEED60F9BB6}">
      <dsp:nvSpPr>
        <dsp:cNvPr id="0" name=""/>
        <dsp:cNvSpPr/>
      </dsp:nvSpPr>
      <dsp:spPr>
        <a:xfrm rot="16946589">
          <a:off x="2538806" y="2170138"/>
          <a:ext cx="2334880" cy="37668"/>
        </a:xfrm>
        <a:custGeom>
          <a:avLst/>
          <a:gdLst/>
          <a:ahLst/>
          <a:cxnLst/>
          <a:rect l="0" t="0" r="0" b="0"/>
          <a:pathLst>
            <a:path>
              <a:moveTo>
                <a:pt x="0" y="18834"/>
              </a:moveTo>
              <a:lnTo>
                <a:pt x="2334880" y="1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647874" y="2130600"/>
        <a:ext cx="116744" cy="116744"/>
      </dsp:txXfrm>
    </dsp:sp>
    <dsp:sp modelId="{31776099-4F60-4986-9D30-D87BB12078A6}">
      <dsp:nvSpPr>
        <dsp:cNvPr id="0" name=""/>
        <dsp:cNvSpPr/>
      </dsp:nvSpPr>
      <dsp:spPr>
        <a:xfrm>
          <a:off x="3957795" y="0"/>
          <a:ext cx="3562090" cy="2097911"/>
        </a:xfrm>
        <a:prstGeom prst="roundRect">
          <a:avLst>
            <a:gd name="adj" fmla="val 10000"/>
          </a:avLst>
        </a:prstGeom>
        <a:blipFill dpi="0" rotWithShape="0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800" kern="1200" smtClean="0">
              <a:solidFill>
                <a:srgbClr val="92D050"/>
              </a:solidFill>
            </a:rPr>
            <a:t>.</a:t>
          </a:r>
          <a:endParaRPr lang="en-US" sz="800" kern="1200" dirty="0">
            <a:solidFill>
              <a:srgbClr val="92D050"/>
            </a:solidFill>
          </a:endParaRPr>
        </a:p>
      </dsp:txBody>
      <dsp:txXfrm>
        <a:off x="4019241" y="61446"/>
        <a:ext cx="3439198" cy="1975019"/>
      </dsp:txXfrm>
    </dsp:sp>
    <dsp:sp modelId="{A47128BD-FCD0-4DB8-97AC-9994B09DFFDD}">
      <dsp:nvSpPr>
        <dsp:cNvPr id="0" name=""/>
        <dsp:cNvSpPr/>
      </dsp:nvSpPr>
      <dsp:spPr>
        <a:xfrm rot="21451073">
          <a:off x="7519629" y="1018258"/>
          <a:ext cx="547851" cy="37668"/>
        </a:xfrm>
        <a:custGeom>
          <a:avLst/>
          <a:gdLst/>
          <a:ahLst/>
          <a:cxnLst/>
          <a:rect l="0" t="0" r="0" b="0"/>
          <a:pathLst>
            <a:path>
              <a:moveTo>
                <a:pt x="0" y="18834"/>
              </a:moveTo>
              <a:lnTo>
                <a:pt x="547851" y="188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779858" y="1023396"/>
        <a:ext cx="27392" cy="27392"/>
      </dsp:txXfrm>
    </dsp:sp>
    <dsp:sp modelId="{346CB272-4EBC-4C49-967D-3EC30BB32F9A}">
      <dsp:nvSpPr>
        <dsp:cNvPr id="0" name=""/>
        <dsp:cNvSpPr/>
      </dsp:nvSpPr>
      <dsp:spPr>
        <a:xfrm>
          <a:off x="8067224" y="553844"/>
          <a:ext cx="2780623" cy="94277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F488">
                <a:tint val="66000"/>
                <a:satMod val="160000"/>
              </a:srgbClr>
            </a:gs>
            <a:gs pos="50000">
              <a:srgbClr val="66F488">
                <a:tint val="44500"/>
                <a:satMod val="160000"/>
              </a:srgbClr>
            </a:gs>
            <a:gs pos="100000">
              <a:srgbClr val="66F488">
                <a:tint val="23500"/>
                <a:satMod val="160000"/>
              </a:srgb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000" kern="120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নেপিয়ার</a:t>
          </a:r>
          <a:endParaRPr lang="en-US" sz="50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094837" y="581457"/>
        <a:ext cx="2725397" cy="887544"/>
      </dsp:txXfrm>
    </dsp:sp>
    <dsp:sp modelId="{982A4117-8E3A-4B39-B826-12FA2615FC20}">
      <dsp:nvSpPr>
        <dsp:cNvPr id="0" name=""/>
        <dsp:cNvSpPr/>
      </dsp:nvSpPr>
      <dsp:spPr>
        <a:xfrm rot="21552996">
          <a:off x="3454672" y="3306582"/>
          <a:ext cx="522667" cy="37668"/>
        </a:xfrm>
        <a:custGeom>
          <a:avLst/>
          <a:gdLst/>
          <a:ahLst/>
          <a:cxnLst/>
          <a:rect l="0" t="0" r="0" b="0"/>
          <a:pathLst>
            <a:path>
              <a:moveTo>
                <a:pt x="0" y="18834"/>
              </a:moveTo>
              <a:lnTo>
                <a:pt x="522667" y="1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702939" y="3312350"/>
        <a:ext cx="26133" cy="26133"/>
      </dsp:txXfrm>
    </dsp:sp>
    <dsp:sp modelId="{25955F09-1861-464C-8C0B-43BDE3A4508C}">
      <dsp:nvSpPr>
        <dsp:cNvPr id="0" name=""/>
        <dsp:cNvSpPr/>
      </dsp:nvSpPr>
      <dsp:spPr>
        <a:xfrm>
          <a:off x="3977315" y="2274765"/>
          <a:ext cx="3466019" cy="2094157"/>
        </a:xfrm>
        <a:prstGeom prst="roundRect">
          <a:avLst>
            <a:gd name="adj" fmla="val 10000"/>
          </a:avLst>
        </a:prstGeom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905000">
            <a:schemeClr val="accent6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0" kern="1200">
            <a:solidFill>
              <a:srgbClr val="92D050"/>
            </a:solidFill>
          </a:endParaRPr>
        </a:p>
      </dsp:txBody>
      <dsp:txXfrm>
        <a:off x="4038651" y="2336101"/>
        <a:ext cx="3343347" cy="1971485"/>
      </dsp:txXfrm>
    </dsp:sp>
    <dsp:sp modelId="{7338B409-D7CD-4CF9-B5F1-F16E2384F27F}">
      <dsp:nvSpPr>
        <dsp:cNvPr id="0" name=""/>
        <dsp:cNvSpPr/>
      </dsp:nvSpPr>
      <dsp:spPr>
        <a:xfrm>
          <a:off x="7443335" y="3303009"/>
          <a:ext cx="713202" cy="37668"/>
        </a:xfrm>
        <a:custGeom>
          <a:avLst/>
          <a:gdLst/>
          <a:ahLst/>
          <a:cxnLst/>
          <a:rect l="0" t="0" r="0" b="0"/>
          <a:pathLst>
            <a:path>
              <a:moveTo>
                <a:pt x="0" y="18834"/>
              </a:moveTo>
              <a:lnTo>
                <a:pt x="713202" y="188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782106" y="3304013"/>
        <a:ext cx="35660" cy="35660"/>
      </dsp:txXfrm>
    </dsp:sp>
    <dsp:sp modelId="{0A7FBE6A-6B29-4384-95CF-9FB0F69EA3CC}">
      <dsp:nvSpPr>
        <dsp:cNvPr id="0" name=""/>
        <dsp:cNvSpPr/>
      </dsp:nvSpPr>
      <dsp:spPr>
        <a:xfrm>
          <a:off x="8156537" y="2879794"/>
          <a:ext cx="2780623" cy="88409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F488">
                <a:tint val="66000"/>
                <a:satMod val="160000"/>
              </a:srgbClr>
            </a:gs>
            <a:gs pos="50000">
              <a:srgbClr val="66F488">
                <a:tint val="44500"/>
                <a:satMod val="160000"/>
              </a:srgbClr>
            </a:gs>
            <a:gs pos="100000">
              <a:srgbClr val="66F488">
                <a:tint val="23500"/>
                <a:satMod val="160000"/>
              </a:srgb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000" kern="120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প্যারা</a:t>
          </a:r>
          <a:endParaRPr lang="en-US" sz="50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182431" y="2905688"/>
        <a:ext cx="2728835" cy="832311"/>
      </dsp:txXfrm>
    </dsp:sp>
    <dsp:sp modelId="{6658A0A6-C1A2-42D6-9D74-909CDF610128}">
      <dsp:nvSpPr>
        <dsp:cNvPr id="0" name=""/>
        <dsp:cNvSpPr/>
      </dsp:nvSpPr>
      <dsp:spPr>
        <a:xfrm rot="4529706">
          <a:off x="2576382" y="4444615"/>
          <a:ext cx="2343619" cy="37668"/>
        </a:xfrm>
        <a:custGeom>
          <a:avLst/>
          <a:gdLst/>
          <a:ahLst/>
          <a:cxnLst/>
          <a:rect l="0" t="0" r="0" b="0"/>
          <a:pathLst>
            <a:path>
              <a:moveTo>
                <a:pt x="0" y="18834"/>
              </a:moveTo>
              <a:lnTo>
                <a:pt x="2343619" y="1883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3689601" y="4404859"/>
        <a:ext cx="117180" cy="117180"/>
      </dsp:txXfrm>
    </dsp:sp>
    <dsp:sp modelId="{64298C42-4A44-4075-A53C-787AA735E9AB}">
      <dsp:nvSpPr>
        <dsp:cNvPr id="0" name=""/>
        <dsp:cNvSpPr/>
      </dsp:nvSpPr>
      <dsp:spPr>
        <a:xfrm>
          <a:off x="4041687" y="4628215"/>
          <a:ext cx="3498330" cy="1939387"/>
        </a:xfrm>
        <a:prstGeom prst="roundRect">
          <a:avLst>
            <a:gd name="adj" fmla="val 10000"/>
          </a:avLst>
        </a:prstGeom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800" kern="1200" smtClean="0">
              <a:solidFill>
                <a:srgbClr val="92D050"/>
              </a:solidFill>
            </a:rPr>
            <a:t>.</a:t>
          </a:r>
          <a:endParaRPr lang="en-US" sz="800" kern="1200" dirty="0">
            <a:solidFill>
              <a:srgbClr val="92D050"/>
            </a:solidFill>
          </a:endParaRPr>
        </a:p>
      </dsp:txBody>
      <dsp:txXfrm>
        <a:off x="4098490" y="4685018"/>
        <a:ext cx="3384724" cy="1825781"/>
      </dsp:txXfrm>
    </dsp:sp>
    <dsp:sp modelId="{040AD862-E953-40E1-914E-6EC4943772BE}">
      <dsp:nvSpPr>
        <dsp:cNvPr id="0" name=""/>
        <dsp:cNvSpPr/>
      </dsp:nvSpPr>
      <dsp:spPr>
        <a:xfrm rot="21538045">
          <a:off x="7539953" y="5571943"/>
          <a:ext cx="791549" cy="37668"/>
        </a:xfrm>
        <a:custGeom>
          <a:avLst/>
          <a:gdLst/>
          <a:ahLst/>
          <a:cxnLst/>
          <a:rect l="0" t="0" r="0" b="0"/>
          <a:pathLst>
            <a:path>
              <a:moveTo>
                <a:pt x="0" y="18834"/>
              </a:moveTo>
              <a:lnTo>
                <a:pt x="791549" y="1883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7915939" y="5570988"/>
        <a:ext cx="39577" cy="39577"/>
      </dsp:txXfrm>
    </dsp:sp>
    <dsp:sp modelId="{ADEDC39F-3077-4067-AC72-5037F8C3ED52}">
      <dsp:nvSpPr>
        <dsp:cNvPr id="0" name=""/>
        <dsp:cNvSpPr/>
      </dsp:nvSpPr>
      <dsp:spPr>
        <a:xfrm>
          <a:off x="8331438" y="5178890"/>
          <a:ext cx="2780623" cy="809509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66F488">
                <a:tint val="66000"/>
                <a:satMod val="160000"/>
              </a:srgbClr>
            </a:gs>
            <a:gs pos="50000">
              <a:srgbClr val="66F488">
                <a:tint val="44500"/>
                <a:satMod val="160000"/>
              </a:srgbClr>
            </a:gs>
            <a:gs pos="100000">
              <a:srgbClr val="66F488">
                <a:tint val="23500"/>
                <a:satMod val="160000"/>
              </a:srgb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5000" kern="1200" smtClean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rPr>
            <a:t>জার্মান</a:t>
          </a:r>
          <a:endParaRPr lang="en-US" sz="5000" kern="1200" dirty="0">
            <a:solidFill>
              <a:srgbClr val="FF0000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355148" y="5202600"/>
        <a:ext cx="2733203" cy="7620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A1E3E3A-5799-4571-910A-6E282C0CAA4C}">
      <dsp:nvSpPr>
        <dsp:cNvPr id="0" name=""/>
        <dsp:cNvSpPr/>
      </dsp:nvSpPr>
      <dsp:spPr>
        <a:xfrm>
          <a:off x="4366214" y="2379487"/>
          <a:ext cx="2831785" cy="228124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905000">
            <a:srgbClr val="FFC000">
              <a:alpha val="89000"/>
            </a:srgb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latin typeface="NikoshBAN" panose="02000000000000000000" pitchFamily="2" charset="0"/>
              <a:cs typeface="NikoshBAN" panose="02000000000000000000" pitchFamily="2" charset="0"/>
            </a:rPr>
            <a:t>দানাদার খাদ্য</a:t>
          </a:r>
          <a:endParaRPr lang="en-US" sz="4800" kern="1200" dirty="0"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80919" y="2713568"/>
        <a:ext cx="2002375" cy="1613084"/>
      </dsp:txXfrm>
    </dsp:sp>
    <dsp:sp modelId="{9DFA70F7-B3B0-4214-98D7-BD8737B3D6E9}">
      <dsp:nvSpPr>
        <dsp:cNvPr id="0" name=""/>
        <dsp:cNvSpPr/>
      </dsp:nvSpPr>
      <dsp:spPr>
        <a:xfrm rot="16199997">
          <a:off x="5552267" y="1637803"/>
          <a:ext cx="459677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5621219" y="1835168"/>
        <a:ext cx="321774" cy="385244"/>
      </dsp:txXfrm>
    </dsp:sp>
    <dsp:sp modelId="{BBB6B50F-B1A7-4F45-887A-ED4A6FA7C423}">
      <dsp:nvSpPr>
        <dsp:cNvPr id="0" name=""/>
        <dsp:cNvSpPr/>
      </dsp:nvSpPr>
      <dsp:spPr>
        <a:xfrm>
          <a:off x="4685741" y="0"/>
          <a:ext cx="2192726" cy="1512171"/>
        </a:xfrm>
        <a:prstGeom prst="roundRect">
          <a:avLst/>
        </a:prstGeom>
        <a:blipFill dpi="0" rotWithShape="1"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গম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4759559" y="73818"/>
        <a:ext cx="2045090" cy="1364535"/>
      </dsp:txXfrm>
    </dsp:sp>
    <dsp:sp modelId="{E4392679-2F02-497D-9486-1187B6A4D312}">
      <dsp:nvSpPr>
        <dsp:cNvPr id="0" name=""/>
        <dsp:cNvSpPr/>
      </dsp:nvSpPr>
      <dsp:spPr>
        <a:xfrm rot="19611079">
          <a:off x="7173157" y="1933314"/>
          <a:ext cx="1094040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7188831" y="2114392"/>
        <a:ext cx="901418" cy="385244"/>
      </dsp:txXfrm>
    </dsp:sp>
    <dsp:sp modelId="{F8097BB2-621C-4DD1-B0A5-47AAEE783E44}">
      <dsp:nvSpPr>
        <dsp:cNvPr id="0" name=""/>
        <dsp:cNvSpPr/>
      </dsp:nvSpPr>
      <dsp:spPr>
        <a:xfrm>
          <a:off x="8325806" y="0"/>
          <a:ext cx="2548606" cy="2053121"/>
        </a:xfrm>
        <a:prstGeom prst="roundRect">
          <a:avLst/>
        </a:prstGeom>
        <a:blipFill dpi="0" rotWithShape="0"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ভূট্টা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426031" y="100225"/>
        <a:ext cx="2348156" cy="1852671"/>
      </dsp:txXfrm>
    </dsp:sp>
    <dsp:sp modelId="{1E20DD4D-4CE3-43EC-97F3-47275F6899F9}">
      <dsp:nvSpPr>
        <dsp:cNvPr id="0" name=""/>
        <dsp:cNvSpPr/>
      </dsp:nvSpPr>
      <dsp:spPr>
        <a:xfrm rot="21554483">
          <a:off x="7350174" y="3173731"/>
          <a:ext cx="691745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7350182" y="3303420"/>
        <a:ext cx="499123" cy="385244"/>
      </dsp:txXfrm>
    </dsp:sp>
    <dsp:sp modelId="{A2F7DAF8-4223-4874-B075-2E64DBDBEE37}">
      <dsp:nvSpPr>
        <dsp:cNvPr id="0" name=""/>
        <dsp:cNvSpPr/>
      </dsp:nvSpPr>
      <dsp:spPr>
        <a:xfrm>
          <a:off x="8224932" y="2444331"/>
          <a:ext cx="2548606" cy="2053121"/>
        </a:xfrm>
        <a:prstGeom prst="roundRect">
          <a:avLst/>
        </a:prstGeom>
        <a:blipFill dpi="0" rotWithShape="0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চালের কূড়া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8325157" y="2544556"/>
        <a:ext cx="2348156" cy="1852671"/>
      </dsp:txXfrm>
    </dsp:sp>
    <dsp:sp modelId="{399D8213-D115-4561-A2FE-2F36E301BB45}">
      <dsp:nvSpPr>
        <dsp:cNvPr id="0" name=""/>
        <dsp:cNvSpPr/>
      </dsp:nvSpPr>
      <dsp:spPr>
        <a:xfrm rot="2042440">
          <a:off x="6824408" y="4167489"/>
          <a:ext cx="651986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>
        <a:off x="6840912" y="4241990"/>
        <a:ext cx="459364" cy="385244"/>
      </dsp:txXfrm>
    </dsp:sp>
    <dsp:sp modelId="{9F7FA18F-0544-4166-8338-27AB56D6F52F}">
      <dsp:nvSpPr>
        <dsp:cNvPr id="0" name=""/>
        <dsp:cNvSpPr/>
      </dsp:nvSpPr>
      <dsp:spPr>
        <a:xfrm>
          <a:off x="7146662" y="4778683"/>
          <a:ext cx="3558001" cy="1730060"/>
        </a:xfrm>
        <a:prstGeom prst="roundRect">
          <a:avLst/>
        </a:prstGeom>
        <a:blipFill dpi="0" rotWithShape="0"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ডালের খোসা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7231117" y="4863138"/>
        <a:ext cx="3389091" cy="1561150"/>
      </dsp:txXfrm>
    </dsp:sp>
    <dsp:sp modelId="{934A8783-3E8B-4171-9AB2-33D2EF8A3393}">
      <dsp:nvSpPr>
        <dsp:cNvPr id="0" name=""/>
        <dsp:cNvSpPr/>
      </dsp:nvSpPr>
      <dsp:spPr>
        <a:xfrm rot="8720409">
          <a:off x="3874629" y="4288010"/>
          <a:ext cx="664994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4050160" y="4361652"/>
        <a:ext cx="472372" cy="385244"/>
      </dsp:txXfrm>
    </dsp:sp>
    <dsp:sp modelId="{D54AE019-7073-4CD6-A25C-7D31BE6572FF}">
      <dsp:nvSpPr>
        <dsp:cNvPr id="0" name=""/>
        <dsp:cNvSpPr/>
      </dsp:nvSpPr>
      <dsp:spPr>
        <a:xfrm>
          <a:off x="982266" y="4806338"/>
          <a:ext cx="3376059" cy="1730536"/>
        </a:xfrm>
        <a:prstGeom prst="roundRect">
          <a:avLst/>
        </a:prstGeom>
        <a:blipFill dpi="0" rotWithShape="0"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খৈল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1066744" y="4890816"/>
        <a:ext cx="3207103" cy="1561580"/>
      </dsp:txXfrm>
    </dsp:sp>
    <dsp:sp modelId="{CB959AEC-FE5D-4796-B326-BA79760021E4}">
      <dsp:nvSpPr>
        <dsp:cNvPr id="0" name=""/>
        <dsp:cNvSpPr/>
      </dsp:nvSpPr>
      <dsp:spPr>
        <a:xfrm rot="10826644">
          <a:off x="3328121" y="3182897"/>
          <a:ext cx="733646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3520740" y="3312057"/>
        <a:ext cx="541024" cy="385244"/>
      </dsp:txXfrm>
    </dsp:sp>
    <dsp:sp modelId="{56798671-CA9E-4D95-9C66-A6AA12C025FC}">
      <dsp:nvSpPr>
        <dsp:cNvPr id="0" name=""/>
        <dsp:cNvSpPr/>
      </dsp:nvSpPr>
      <dsp:spPr>
        <a:xfrm>
          <a:off x="433534" y="2461972"/>
          <a:ext cx="2548606" cy="2053121"/>
        </a:xfrm>
        <a:prstGeom prst="roundRect">
          <a:avLst/>
        </a:prstGeom>
        <a:blipFill dpi="0" rotWithShape="0">
          <a:blip xmlns:r="http://schemas.openxmlformats.org/officeDocument/2006/relationships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শুঁটকি মাছের গুঁড়া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33759" y="2562197"/>
        <a:ext cx="2348156" cy="1852671"/>
      </dsp:txXfrm>
    </dsp:sp>
    <dsp:sp modelId="{17CF3A0F-A74F-41BA-A2A7-1E36D00B0A41}">
      <dsp:nvSpPr>
        <dsp:cNvPr id="0" name=""/>
        <dsp:cNvSpPr/>
      </dsp:nvSpPr>
      <dsp:spPr>
        <a:xfrm rot="12686991">
          <a:off x="3125129" y="1939232"/>
          <a:ext cx="1194115" cy="642072"/>
        </a:xfrm>
        <a:prstGeom prst="rightArrow">
          <a:avLst>
            <a:gd name="adj1" fmla="val 60000"/>
            <a:gd name="adj2" fmla="val 50000"/>
          </a:avLst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700" kern="1200"/>
        </a:p>
      </dsp:txBody>
      <dsp:txXfrm rot="10800000">
        <a:off x="3303603" y="2117896"/>
        <a:ext cx="1001493" cy="385244"/>
      </dsp:txXfrm>
    </dsp:sp>
    <dsp:sp modelId="{25811E84-2061-411B-8B17-C2FAE6CA578D}">
      <dsp:nvSpPr>
        <dsp:cNvPr id="0" name=""/>
        <dsp:cNvSpPr/>
      </dsp:nvSpPr>
      <dsp:spPr>
        <a:xfrm>
          <a:off x="443073" y="7571"/>
          <a:ext cx="2548606" cy="2053121"/>
        </a:xfrm>
        <a:prstGeom prst="roundRect">
          <a:avLst/>
        </a:prstGeom>
        <a:blipFill dpi="0" rotWithShape="0"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4800" kern="1200" dirty="0" smtClean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rPr>
            <a:t>গমের ভূষি</a:t>
          </a:r>
          <a:endParaRPr lang="en-US" sz="4800" kern="1200" dirty="0">
            <a:solidFill>
              <a:schemeClr val="tx1"/>
            </a:solidFill>
            <a:latin typeface="NikoshBAN" panose="02000000000000000000" pitchFamily="2" charset="0"/>
            <a:cs typeface="NikoshBAN" panose="02000000000000000000" pitchFamily="2" charset="0"/>
          </a:endParaRPr>
        </a:p>
      </dsp:txBody>
      <dsp:txXfrm>
        <a:off x="543298" y="107796"/>
        <a:ext cx="2348156" cy="18526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D082CE-CE01-40F8-A5A5-23352D463AD4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4205C-A810-412A-9592-0036103CBD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8365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সম্মানিত কন্টেন্ট ব্যবহারকারী/ শিক্ষকবৃন্দ এই কন্টেন্টটি পাঠদানের পূর্বে </a:t>
            </a:r>
            <a:r>
              <a:rPr lang="bn-BD" sz="1600" baseline="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পাঠ্য পুস্তকের পাঠটি </a:t>
            </a:r>
            <a:r>
              <a:rPr lang="bn-BD" sz="160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 পড়ে নেবেন ।</a:t>
            </a:r>
            <a:endParaRPr lang="en-US" sz="1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317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শিক্ষক</a:t>
            </a:r>
            <a:r>
              <a:rPr lang="bn-BD" baseline="0" dirty="0" smtClean="0"/>
              <a:t> প্রশ্ন করবেন ।উত্তর শোনার পর লেখা প্রদর্শন করবেন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24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শিক্ষক</a:t>
            </a:r>
            <a:r>
              <a:rPr lang="bn-BD" baseline="0" dirty="0" smtClean="0"/>
              <a:t> প্রশ্ন করবেন ।উত্তর শোনার পর লেখা প্রদর্শন করবেন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0074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20747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দলীয় কাজ গুরুত্ব সহকারে তৈরি করতে বলবেন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02850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গ্রাফটি বুঝিয়ে বলবেন ।প্রয়োজনবোধে</a:t>
            </a:r>
            <a:r>
              <a:rPr lang="bn-BD" baseline="0" dirty="0" smtClean="0"/>
              <a:t> বিভিন্ন প্রকার গ্রাফ সম্পর্কে প্রাথমিক ধারণা দেবেন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760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5C637-E74C-4814-A690-D88E76FC0FAA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456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প্রত্যেক ছাত্রকে একটি</a:t>
            </a:r>
            <a:r>
              <a:rPr lang="bn-BD" baseline="0" dirty="0" smtClean="0"/>
              <a:t> পোল্ট্রী খামার পরিদর্শন করে প্রতিবেদন তৈরি করতে </a:t>
            </a:r>
            <a:r>
              <a:rPr lang="bn-BD" baseline="0" dirty="0" smtClean="0"/>
              <a:t>বলবেন । সম্ভব </a:t>
            </a:r>
            <a:r>
              <a:rPr lang="bn-BD" baseline="0" dirty="0" smtClean="0"/>
              <a:t>হলে স্কুল কর্তৃপক্ষ একটি খামার পরিদর্শন করার ব্যবস্থা করতে </a:t>
            </a:r>
            <a:r>
              <a:rPr lang="bn-BD" baseline="0" dirty="0" smtClean="0"/>
              <a:t>পারেন ।এভাবে </a:t>
            </a:r>
            <a:r>
              <a:rPr lang="bn-BD" baseline="0" dirty="0" smtClean="0"/>
              <a:t>শিখন প্রক্রিয়া ভাল এবং আনন্দদায়ক </a:t>
            </a:r>
            <a:r>
              <a:rPr lang="bn-BD" baseline="0" dirty="0" smtClean="0"/>
              <a:t>হয়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5C637-E74C-4814-A690-D88E76FC0FAA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01442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সবাইকে</a:t>
            </a:r>
            <a:r>
              <a:rPr lang="bn-BD" baseline="0" dirty="0" smtClean="0"/>
              <a:t> ধন্যবাদ জানিয়ে শেষ করবেন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D65DB6-EC60-43AF-BD9B-94106588A583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4462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স্বাগতম জানিয়ে ছবিটির পটভূমি জানতে চাইবেন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1E3415-C3E2-43BD-B8C5-2C555E2F09D1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94013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পরিচয় পর্ব পেশ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F1DC650-0F64-4992-85D8-64FA2FF678D6}" type="datetime1">
              <a:rPr lang="en-US" smtClean="0"/>
              <a:t>8/6/2016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968F61-E531-49D1-84B4-57F3CE9F10F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052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ছবি প্রদর্শন করে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বিভিন্ন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প্রকার প্রশ্ন</a:t>
            </a:r>
            <a:r>
              <a:rPr lang="bn-BD" baseline="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করে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পাঠের বিষয়বস্তু বের করে  আনার চেস্টা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7F6A-A0DB-43F5-A817-68CF54D883D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2920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শিক্ষক সবশেষে পাঠ ঘোষনা করবেন ।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7F6A-A0DB-43F5-A817-68CF54D883D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546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 শিখনফল বুঝিয়ে বলবেন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197F6A-A0DB-43F5-A817-68CF54D883D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80108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n-BD" dirty="0" smtClean="0"/>
              <a:t>শিক্ষক</a:t>
            </a:r>
            <a:r>
              <a:rPr lang="bn-BD" baseline="0" dirty="0" smtClean="0"/>
              <a:t> প্রশ্ন করবেন ।উত্তর শোনার পর লেখা প্রদর্শন করবেন ।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9179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শিক্ষক</a:t>
            </a:r>
            <a:r>
              <a:rPr lang="bn-BD" baseline="0" dirty="0" smtClean="0"/>
              <a:t> প্রশ্ন করবেন ।উত্তর শোনার পর লেখা প্রদর্শন করবেন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13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n-BD" dirty="0" smtClean="0"/>
              <a:t>শিক্ষক</a:t>
            </a:r>
            <a:r>
              <a:rPr lang="bn-BD" baseline="0" dirty="0" smtClean="0"/>
              <a:t> প্রশ্ন করবেন ।উত্তর শোনার পর লেখা প্রদর্শন করবেন ।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4205C-A810-412A-9592-0036103CBDE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22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57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046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010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42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37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52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13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60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81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6234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49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75182-A79D-43F1-98BE-F69A7571956F}" type="datetimeFigureOut">
              <a:rPr lang="en-US" smtClean="0"/>
              <a:t>8/6/2016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D0FCC-DFF1-4233-AE15-B6A8F7E39D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7618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5.jpg"/><Relationship Id="rId4" Type="http://schemas.openxmlformats.org/officeDocument/2006/relationships/image" Target="../media/image34.jp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jpg"/><Relationship Id="rId2" Type="http://schemas.openxmlformats.org/officeDocument/2006/relationships/image" Target="../media/image39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1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2.gif"/><Relationship Id="rId4" Type="http://schemas.openxmlformats.org/officeDocument/2006/relationships/image" Target="../media/image1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jp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gi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5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g"/><Relationship Id="rId7" Type="http://schemas.openxmlformats.org/officeDocument/2006/relationships/image" Target="../media/image1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1602701" y="2562905"/>
            <a:ext cx="9159418" cy="37797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175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rgbClr r="0" g="0" b="0"/>
          </a:lnRef>
          <a:fillRef idx="1003">
            <a:schemeClr val="lt2"/>
          </a:fillRef>
          <a:effectRef idx="0">
            <a:scrgbClr r="0" g="0" b="0"/>
          </a:effectRef>
          <a:fontRef idx="major"/>
        </p:style>
        <p:txBody>
          <a:bodyPr wrap="square">
            <a:spAutoFit/>
          </a:bodyPr>
          <a:lstStyle/>
          <a:p>
            <a:pPr algn="just"/>
            <a:r>
              <a:rPr lang="bn-BD" sz="432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সম্মানিত কন্টেন্ট ব্যবহারকারী/ শিক্ষকবৃন্দ এই কন্টেন্টটি পাঠদানের পূর্বে স্লাইড নোটের নির্দেশনাগুলো পড়ে নেবেন</a:t>
            </a:r>
            <a:r>
              <a:rPr lang="bn-BD" sz="4320" dirty="0" smtClean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।এছাড়াও </a:t>
            </a:r>
            <a:r>
              <a:rPr lang="bn-BD" sz="432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NikoshBAN" pitchFamily="2" charset="0"/>
                <a:cs typeface="NikoshBAN" pitchFamily="2" charset="0"/>
                <a:sym typeface="Wingdings"/>
              </a:rPr>
              <a:t>শিক্ষক প্রয়োজনবোধে নিজস্ব কৌশল প্রয়োগ করতে পারবেন।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1524821" y="383576"/>
            <a:ext cx="9729216" cy="194095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175">
            <a:solidFill>
              <a:schemeClr val="tx1"/>
            </a:solidFill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bn-BD" sz="5400" cap="none" spc="50" dirty="0">
                <a:ln w="0"/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Wingdings"/>
              </a:rPr>
              <a:t>এই স্লাইডটি শুধুমাত্র শিক্ষকবৃন্দ তথা কন্টেন্ট </a:t>
            </a:r>
          </a:p>
          <a:p>
            <a:pPr algn="ctr"/>
            <a:r>
              <a:rPr lang="bn-BD" sz="5400" cap="none" spc="50" dirty="0">
                <a:ln w="0"/>
                <a:solidFill>
                  <a:srgbClr val="7030A0"/>
                </a:solidFill>
                <a:latin typeface="NikoshBAN" pitchFamily="2" charset="0"/>
                <a:cs typeface="NikoshBAN" pitchFamily="2" charset="0"/>
                <a:sym typeface="Wingdings"/>
              </a:rPr>
              <a:t>ব্যবহারকারীর জন্য</a:t>
            </a:r>
            <a:endParaRPr lang="en-US" sz="5400" cap="none" spc="50" dirty="0">
              <a:ln w="0"/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356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76780032"/>
              </p:ext>
            </p:extLst>
          </p:nvPr>
        </p:nvGraphicFramePr>
        <p:xfrm>
          <a:off x="314324" y="100013"/>
          <a:ext cx="11530013" cy="6643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1995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E971DC34-FDAE-414F-B0D3-66D3EFF0D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graphicEl>
                                              <a:dgm id="{E971DC34-FDAE-414F-B0D3-66D3EFF0D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graphicEl>
                                              <a:dgm id="{E971DC34-FDAE-414F-B0D3-66D3EFF0D48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graphicEl>
                                              <a:dgm id="{E971DC34-FDAE-414F-B0D3-66D3EFF0D48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793195D-7D94-43FE-A816-EFEED60F9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graphicEl>
                                              <a:dgm id="{2793195D-7D94-43FE-A816-EFEED60F9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graphicEl>
                                              <a:dgm id="{2793195D-7D94-43FE-A816-EFEED60F9B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graphicEl>
                                              <a:dgm id="{2793195D-7D94-43FE-A816-EFEED60F9B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1776099-4F60-4986-9D30-D87BB1207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graphicEl>
                                              <a:dgm id="{31776099-4F60-4986-9D30-D87BB1207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graphicEl>
                                              <a:dgm id="{31776099-4F60-4986-9D30-D87BB12078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graphicEl>
                                              <a:dgm id="{31776099-4F60-4986-9D30-D87BB12078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47128BD-FCD0-4DB8-97AC-9994B09DF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graphicEl>
                                              <a:dgm id="{A47128BD-FCD0-4DB8-97AC-9994B09DF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graphicEl>
                                              <a:dgm id="{A47128BD-FCD0-4DB8-97AC-9994B09DFF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">
                                            <p:graphicEl>
                                              <a:dgm id="{A47128BD-FCD0-4DB8-97AC-9994B09DFF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346CB272-4EBC-4C49-967D-3EC30BB32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graphicEl>
                                              <a:dgm id="{346CB272-4EBC-4C49-967D-3EC30BB32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graphicEl>
                                              <a:dgm id="{346CB272-4EBC-4C49-967D-3EC30BB32F9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">
                                            <p:graphicEl>
                                              <a:dgm id="{346CB272-4EBC-4C49-967D-3EC30BB32F9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982A4117-8E3A-4B39-B826-12FA2615FC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graphicEl>
                                              <a:dgm id="{982A4117-8E3A-4B39-B826-12FA2615FC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>
                                            <p:graphicEl>
                                              <a:dgm id="{982A4117-8E3A-4B39-B826-12FA2615FC2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>
                                            <p:graphicEl>
                                              <a:dgm id="{982A4117-8E3A-4B39-B826-12FA2615FC2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25955F09-1861-464C-8C0B-43BDE3A45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graphicEl>
                                              <a:dgm id="{25955F09-1861-464C-8C0B-43BDE3A45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graphicEl>
                                              <a:dgm id="{25955F09-1861-464C-8C0B-43BDE3A450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graphicEl>
                                              <a:dgm id="{25955F09-1861-464C-8C0B-43BDE3A450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7338B409-D7CD-4CF9-B5F1-F16E2384F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">
                                            <p:graphicEl>
                                              <a:dgm id="{7338B409-D7CD-4CF9-B5F1-F16E2384F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">
                                            <p:graphicEl>
                                              <a:dgm id="{7338B409-D7CD-4CF9-B5F1-F16E2384F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">
                                            <p:graphicEl>
                                              <a:dgm id="{7338B409-D7CD-4CF9-B5F1-F16E2384F2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A7FBE6A-6B29-4384-95CF-9FB0F69EA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">
                                            <p:graphicEl>
                                              <a:dgm id="{0A7FBE6A-6B29-4384-95CF-9FB0F69EA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">
                                            <p:graphicEl>
                                              <a:dgm id="{0A7FBE6A-6B29-4384-95CF-9FB0F69EA3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">
                                            <p:graphicEl>
                                              <a:dgm id="{0A7FBE6A-6B29-4384-95CF-9FB0F69EA3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658A0A6-C1A2-42D6-9D74-909CDF6101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">
                                            <p:graphicEl>
                                              <a:dgm id="{6658A0A6-C1A2-42D6-9D74-909CDF6101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">
                                            <p:graphicEl>
                                              <a:dgm id="{6658A0A6-C1A2-42D6-9D74-909CDF6101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">
                                            <p:graphicEl>
                                              <a:dgm id="{6658A0A6-C1A2-42D6-9D74-909CDF6101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64298C42-4A44-4075-A53C-787AA735E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">
                                            <p:graphicEl>
                                              <a:dgm id="{64298C42-4A44-4075-A53C-787AA735E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">
                                            <p:graphicEl>
                                              <a:dgm id="{64298C42-4A44-4075-A53C-787AA735E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">
                                            <p:graphicEl>
                                              <a:dgm id="{64298C42-4A44-4075-A53C-787AA735E9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040AD862-E953-40E1-914E-6EC494377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2">
                                            <p:graphicEl>
                                              <a:dgm id="{040AD862-E953-40E1-914E-6EC494377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2">
                                            <p:graphicEl>
                                              <a:dgm id="{040AD862-E953-40E1-914E-6EC4943772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">
                                            <p:graphicEl>
                                              <a:dgm id="{040AD862-E953-40E1-914E-6EC4943772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ADEDC39F-3077-4067-AC72-5037F8C3E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">
                                            <p:graphicEl>
                                              <a:dgm id="{ADEDC39F-3077-4067-AC72-5037F8C3E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2">
                                            <p:graphicEl>
                                              <a:dgm id="{ADEDC39F-3077-4067-AC72-5037F8C3ED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2">
                                            <p:graphicEl>
                                              <a:dgm id="{ADEDC39F-3077-4067-AC72-5037F8C3ED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28" y="1131882"/>
            <a:ext cx="4844195" cy="3628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685800">
              <a:schemeClr val="accent6">
                <a:satMod val="175000"/>
                <a:alpha val="40000"/>
              </a:schemeClr>
            </a:glow>
            <a:reflection blurRad="12700" stA="38000" endPos="0" dist="5000" dir="5400000" sy="-100000" algn="bl" rotWithShape="0"/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9053" y="1131883"/>
            <a:ext cx="5768860" cy="36284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130300">
              <a:schemeClr val="accent6">
                <a:satMod val="175000"/>
                <a:alpha val="40000"/>
              </a:schemeClr>
            </a:glow>
            <a:reflection blurRad="12700" stA="38000" endPos="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101968" y="5387927"/>
            <a:ext cx="9772358" cy="918270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tint val="66000"/>
                  <a:satMod val="160000"/>
                </a:srgbClr>
              </a:gs>
              <a:gs pos="50000">
                <a:srgbClr val="66F488">
                  <a:tint val="44500"/>
                  <a:satMod val="160000"/>
                </a:srgbClr>
              </a:gs>
              <a:gs pos="100000">
                <a:srgbClr val="66F488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চাষ করা ঘাস কেটে বা চড়িয়ে ছাগলকে খাওয়ানো যায়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9415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399080800"/>
              </p:ext>
            </p:extLst>
          </p:nvPr>
        </p:nvGraphicFramePr>
        <p:xfrm>
          <a:off x="313899" y="163774"/>
          <a:ext cx="11614243" cy="65509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3640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A1E3E3A-5799-4571-910A-6E282C0CA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graphicEl>
                                              <a:dgm id="{3A1E3E3A-5799-4571-910A-6E282C0CA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graphicEl>
                                              <a:dgm id="{3A1E3E3A-5799-4571-910A-6E282C0CA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graphicEl>
                                              <a:dgm id="{3A1E3E3A-5799-4571-910A-6E282C0CAA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DFA70F7-B3B0-4214-98D7-BD8737B3D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graphicEl>
                                              <a:dgm id="{9DFA70F7-B3B0-4214-98D7-BD8737B3D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graphicEl>
                                              <a:dgm id="{9DFA70F7-B3B0-4214-98D7-BD8737B3D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graphicEl>
                                              <a:dgm id="{9DFA70F7-B3B0-4214-98D7-BD8737B3D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BB6B50F-B1A7-4F45-887A-ED4A6FA7C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graphicEl>
                                              <a:dgm id="{BBB6B50F-B1A7-4F45-887A-ED4A6FA7C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graphicEl>
                                              <a:dgm id="{BBB6B50F-B1A7-4F45-887A-ED4A6FA7C4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graphicEl>
                                              <a:dgm id="{BBB6B50F-B1A7-4F45-887A-ED4A6FA7C4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392679-2F02-497D-9486-1187B6A4D3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graphicEl>
                                              <a:dgm id="{E4392679-2F02-497D-9486-1187B6A4D3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graphicEl>
                                              <a:dgm id="{E4392679-2F02-497D-9486-1187B6A4D3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graphicEl>
                                              <a:dgm id="{E4392679-2F02-497D-9486-1187B6A4D3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8097BB2-621C-4DD1-B0A5-47AAEE783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graphicEl>
                                              <a:dgm id="{F8097BB2-621C-4DD1-B0A5-47AAEE783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graphicEl>
                                              <a:dgm id="{F8097BB2-621C-4DD1-B0A5-47AAEE783E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graphicEl>
                                              <a:dgm id="{F8097BB2-621C-4DD1-B0A5-47AAEE783E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E20DD4D-4CE3-43EC-97F3-47275F6899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5">
                                            <p:graphicEl>
                                              <a:dgm id="{1E20DD4D-4CE3-43EC-97F3-47275F6899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5">
                                            <p:graphicEl>
                                              <a:dgm id="{1E20DD4D-4CE3-43EC-97F3-47275F6899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graphicEl>
                                              <a:dgm id="{1E20DD4D-4CE3-43EC-97F3-47275F6899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2F7DAF8-4223-4874-B075-2E64DBDBEE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graphicEl>
                                              <a:dgm id="{A2F7DAF8-4223-4874-B075-2E64DBDBEE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graphicEl>
                                              <a:dgm id="{A2F7DAF8-4223-4874-B075-2E64DBDBEE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graphicEl>
                                              <a:dgm id="{A2F7DAF8-4223-4874-B075-2E64DBDBEE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99D8213-D115-4561-A2FE-2F36E301B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graphicEl>
                                              <a:dgm id="{399D8213-D115-4561-A2FE-2F36E301B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">
                                            <p:graphicEl>
                                              <a:dgm id="{399D8213-D115-4561-A2FE-2F36E301B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399D8213-D115-4561-A2FE-2F36E301BB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F7FA18F-0544-4166-8338-27AB56D6F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">
                                            <p:graphicEl>
                                              <a:dgm id="{9F7FA18F-0544-4166-8338-27AB56D6F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graphicEl>
                                              <a:dgm id="{9F7FA18F-0544-4166-8338-27AB56D6F5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dgm id="{9F7FA18F-0544-4166-8338-27AB56D6F5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34A8783-3E8B-4171-9AB2-33D2EF8A3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">
                                            <p:graphicEl>
                                              <a:dgm id="{934A8783-3E8B-4171-9AB2-33D2EF8A3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graphicEl>
                                              <a:dgm id="{934A8783-3E8B-4171-9AB2-33D2EF8A339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">
                                            <p:graphicEl>
                                              <a:dgm id="{934A8783-3E8B-4171-9AB2-33D2EF8A339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54AE019-7073-4CD6-A25C-7D31BE657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">
                                            <p:graphicEl>
                                              <a:dgm id="{D54AE019-7073-4CD6-A25C-7D31BE657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">
                                            <p:graphicEl>
                                              <a:dgm id="{D54AE019-7073-4CD6-A25C-7D31BE6572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">
                                            <p:graphicEl>
                                              <a:dgm id="{D54AE019-7073-4CD6-A25C-7D31BE6572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B959AEC-FE5D-4796-B326-BA7976002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5">
                                            <p:graphicEl>
                                              <a:dgm id="{CB959AEC-FE5D-4796-B326-BA7976002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5">
                                            <p:graphicEl>
                                              <a:dgm id="{CB959AEC-FE5D-4796-B326-BA79760021E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">
                                            <p:graphicEl>
                                              <a:dgm id="{CB959AEC-FE5D-4796-B326-BA79760021E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6798671-CA9E-4D95-9C66-A6AA12C02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">
                                            <p:graphicEl>
                                              <a:dgm id="{56798671-CA9E-4D95-9C66-A6AA12C02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">
                                            <p:graphicEl>
                                              <a:dgm id="{56798671-CA9E-4D95-9C66-A6AA12C02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">
                                            <p:graphicEl>
                                              <a:dgm id="{56798671-CA9E-4D95-9C66-A6AA12C025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7CF3A0F-A74F-41BA-A2A7-1E36D00B0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5">
                                            <p:graphicEl>
                                              <a:dgm id="{17CF3A0F-A74F-41BA-A2A7-1E36D00B0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5">
                                            <p:graphicEl>
                                              <a:dgm id="{17CF3A0F-A74F-41BA-A2A7-1E36D00B0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">
                                            <p:graphicEl>
                                              <a:dgm id="{17CF3A0F-A74F-41BA-A2A7-1E36D00B0A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5811E84-2061-411B-8B17-C2FAE6CA5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5">
                                            <p:graphicEl>
                                              <a:dgm id="{25811E84-2061-411B-8B17-C2FAE6CA5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5">
                                            <p:graphicEl>
                                              <a:dgm id="{25811E84-2061-411B-8B17-C2FAE6CA578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5">
                                            <p:graphicEl>
                                              <a:dgm id="{25811E84-2061-411B-8B17-C2FAE6CA578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1809" y="2301849"/>
            <a:ext cx="3499231" cy="354544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905000">
              <a:srgbClr val="00B050">
                <a:alpha val="40000"/>
              </a:srgbClr>
            </a:glow>
            <a:reflection blurRad="12700" stA="38000" endPos="0" dist="5000" dir="5400000" sy="-100000" algn="bl" rotWithShape="0"/>
          </a:effectLst>
        </p:spPr>
      </p:pic>
      <p:sp>
        <p:nvSpPr>
          <p:cNvPr id="4" name="TextBox 3"/>
          <p:cNvSpPr txBox="1"/>
          <p:nvPr/>
        </p:nvSpPr>
        <p:spPr>
          <a:xfrm>
            <a:off x="794824" y="5922499"/>
            <a:ext cx="10602351" cy="771346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tint val="66000"/>
                  <a:satMod val="160000"/>
                </a:srgbClr>
              </a:gs>
              <a:gs pos="50000">
                <a:srgbClr val="66F488">
                  <a:tint val="44500"/>
                  <a:satMod val="160000"/>
                </a:srgbClr>
              </a:gs>
              <a:gs pos="100000">
                <a:srgbClr val="66F488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দানাদার খাদ্যের সাথে খাদ্য লবন,ভিটামিন ও খনিজ মিশ্রণ যোগ করতে হয়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71" y="201106"/>
            <a:ext cx="4309404" cy="322789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>
              <a:schemeClr val="accent6">
                <a:satMod val="175000"/>
                <a:alpha val="40000"/>
              </a:schemeClr>
            </a:glow>
            <a:reflection blurRad="12700" stA="38000" endPos="0" dist="5000" dir="5400000" sy="-100000" algn="bl" rotWithShape="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24" y="201106"/>
            <a:ext cx="3696754" cy="275408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>
              <a:schemeClr val="accent6">
                <a:satMod val="175000"/>
                <a:alpha val="40000"/>
              </a:schemeClr>
            </a:glow>
            <a:reflection blurRad="12700" stA="38000" endPos="0" dist="5000" dir="5400000" sy="-100000" algn="bl" rotWithShape="0"/>
          </a:effectLst>
        </p:spPr>
      </p:pic>
      <p:sp>
        <p:nvSpPr>
          <p:cNvPr id="2" name="Snip Diagonal Corner Rectangle 1"/>
          <p:cNvSpPr/>
          <p:nvPr/>
        </p:nvSpPr>
        <p:spPr>
          <a:xfrm>
            <a:off x="5045624" y="1168722"/>
            <a:ext cx="1623751" cy="771346"/>
          </a:xfrm>
          <a:prstGeom prst="snip2DiagRect">
            <a:avLst/>
          </a:prstGeom>
          <a:solidFill>
            <a:srgbClr val="66F488"/>
          </a:solidFill>
        </p:spPr>
        <p:txBody>
          <a:bodyPr wrap="none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ভিটামিন </a:t>
            </a:r>
            <a:endParaRPr lang="en-US" sz="3600" dirty="0"/>
          </a:p>
        </p:txBody>
      </p:sp>
      <p:sp>
        <p:nvSpPr>
          <p:cNvPr id="3" name="Snip Diagonal Corner Rectangle 2"/>
          <p:cNvSpPr/>
          <p:nvPr/>
        </p:nvSpPr>
        <p:spPr>
          <a:xfrm>
            <a:off x="609842" y="3134878"/>
            <a:ext cx="958523" cy="771346"/>
          </a:xfrm>
          <a:prstGeom prst="snip2DiagRect">
            <a:avLst/>
          </a:prstGeom>
          <a:solidFill>
            <a:srgbClr val="66F488"/>
          </a:solidFill>
        </p:spPr>
        <p:txBody>
          <a:bodyPr wrap="none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লবন</a:t>
            </a:r>
            <a:endParaRPr lang="en-US" sz="3600" dirty="0"/>
          </a:p>
        </p:txBody>
      </p:sp>
      <p:sp>
        <p:nvSpPr>
          <p:cNvPr id="8" name="Snip Diagonal Corner Rectangle 7"/>
          <p:cNvSpPr/>
          <p:nvPr/>
        </p:nvSpPr>
        <p:spPr>
          <a:xfrm>
            <a:off x="8901577" y="3680785"/>
            <a:ext cx="1348762" cy="771346"/>
          </a:xfrm>
          <a:prstGeom prst="snip2DiagRect">
            <a:avLst/>
          </a:prstGeom>
          <a:solidFill>
            <a:srgbClr val="66F488"/>
          </a:solidFill>
        </p:spPr>
        <p:txBody>
          <a:bodyPr wrap="none">
            <a:spAutoFit/>
          </a:bodyPr>
          <a:lstStyle/>
          <a:p>
            <a:r>
              <a:rPr lang="bn-BD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খনিজ 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29595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9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0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  <p:bldP spid="3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3009" y="5967859"/>
            <a:ext cx="10765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বয়সভেদে ছাগলকে দৈনিক ১-২ লিটার বিশুদ্ধ পানি সরবরাহ করা হয়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403" y="927738"/>
            <a:ext cx="6301209" cy="471982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glow rad="1765300">
              <a:srgbClr val="00B050">
                <a:alpha val="40000"/>
              </a:srgbClr>
            </a:glow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430662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91318" y="174811"/>
            <a:ext cx="28507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লীয়</a:t>
            </a:r>
            <a:r>
              <a:rPr lang="en-US" sz="6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6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6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194" y="4185327"/>
            <a:ext cx="1114761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১। 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তোমাদের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গ্রামে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ছাগল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সবুজ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ঘাস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ও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যেসব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লতা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পাতা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খায়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তার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একটি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	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তৈরি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36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</a:t>
            </a:r>
            <a:endParaRPr lang="en-US" sz="3600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২। 	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দানাদার খাদ্য হিসাবে ছাগলকে যেসব খাদ্য সরবরাহ করা হয় তার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একটি </a:t>
            </a:r>
            <a:r>
              <a:rPr lang="en-US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	</a:t>
            </a:r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তালিকা তৈরি কর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6541" y="1135041"/>
            <a:ext cx="3980329" cy="2981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63688" y="174812"/>
            <a:ext cx="6064624" cy="783193"/>
          </a:xfrm>
          <a:prstGeom prst="roundRect">
            <a:avLst/>
          </a:prstGeom>
          <a:gradFill flip="none" rotWithShape="1">
            <a:gsLst>
              <a:gs pos="0">
                <a:srgbClr val="66F488">
                  <a:tint val="66000"/>
                  <a:satMod val="160000"/>
                </a:srgbClr>
              </a:gs>
              <a:gs pos="50000">
                <a:srgbClr val="66F488">
                  <a:tint val="44500"/>
                  <a:satMod val="160000"/>
                </a:srgbClr>
              </a:gs>
              <a:gs pos="100000">
                <a:srgbClr val="66F488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জন্য দানাদার খাদ্যের  মিশ্রণ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0490762"/>
              </p:ext>
            </p:extLst>
          </p:nvPr>
        </p:nvGraphicFramePr>
        <p:xfrm>
          <a:off x="530785" y="1394733"/>
          <a:ext cx="5527115" cy="518160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3454744"/>
                <a:gridCol w="207237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খাদ্য উপাদান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শতকরা হার(%)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 dirty="0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গম/ভুট্টা ভাঙ্গা</a:t>
                      </a:r>
                      <a:endParaRPr lang="as-IN" sz="2800" b="0" i="0" u="none" strike="noStrike" dirty="0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গমের ভুষি/চালের কুঁড়া</a:t>
                      </a:r>
                      <a:endParaRPr lang="as-IN" sz="2800" b="0" i="0" u="none" strike="noStrike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৪৮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ডালের ভুষি</a:t>
                      </a:r>
                      <a:endParaRPr lang="as-IN" sz="2800" b="0" i="0" u="none" strike="noStrike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১৭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সয়াবিন/সরিষা/তিলের খৈল</a:t>
                      </a:r>
                      <a:endParaRPr lang="as-IN" sz="2800" b="0" i="0" u="none" strike="noStrike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২০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শুঁটকি মাছের গুঁড়া</a:t>
                      </a:r>
                      <a:endParaRPr lang="as-IN" sz="2800" b="0" i="0" u="none" strike="noStrike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১.৫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হাড়ের গুঁড়া</a:t>
                      </a:r>
                      <a:endParaRPr lang="as-IN" sz="2800" b="0" i="0" u="none" strike="noStrike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খাদ্য লবণ</a:t>
                      </a:r>
                      <a:endParaRPr lang="as-IN" sz="2800" b="0" i="0" u="none" strike="noStrike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as-IN" sz="2800" u="none" strike="noStrike" dirty="0">
                          <a:effectLst/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ভিটামিন-খনিজ মিশ্রণ</a:t>
                      </a:r>
                      <a:endParaRPr lang="as-IN" sz="2800" b="0" i="0" u="none" strike="noStrike" dirty="0">
                        <a:solidFill>
                          <a:srgbClr val="000000"/>
                        </a:solidFill>
                        <a:effectLst/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০.৫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মোট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bn-BD" sz="28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১০০</a:t>
                      </a:r>
                      <a:endParaRPr lang="en-US" sz="2800" dirty="0">
                        <a:solidFill>
                          <a:sysClr val="windowText" lastClr="00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2516" y="1988937"/>
            <a:ext cx="3993192" cy="3993192"/>
          </a:xfrm>
          <a:prstGeom prst="roundRect">
            <a:avLst>
              <a:gd name="adj" fmla="val 8594"/>
            </a:avLst>
          </a:prstGeom>
          <a:solidFill>
            <a:srgbClr val="66F488"/>
          </a:solidFill>
          <a:ln>
            <a:noFill/>
          </a:ln>
          <a:effectLst>
            <a:glow rad="1346200">
              <a:srgbClr val="66F488">
                <a:alpha val="91000"/>
              </a:srgbClr>
            </a:glow>
            <a:reflection blurRad="12700" stA="38000" endPos="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022903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187816378"/>
              </p:ext>
            </p:extLst>
          </p:nvPr>
        </p:nvGraphicFramePr>
        <p:xfrm>
          <a:off x="243953" y="204717"/>
          <a:ext cx="11627893" cy="61005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01182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17177" y="150124"/>
            <a:ext cx="9865057" cy="844808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tint val="66000"/>
                  <a:satMod val="160000"/>
                </a:srgbClr>
              </a:gs>
              <a:gs pos="50000">
                <a:srgbClr val="66F488">
                  <a:tint val="44500"/>
                  <a:satMod val="160000"/>
                </a:srgbClr>
              </a:gs>
              <a:gs pos="100000">
                <a:srgbClr val="66F488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ওজন অনুসারে সবুজ ঘাস ও দানাদার খাদ্যের তালিকা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753006"/>
              </p:ext>
            </p:extLst>
          </p:nvPr>
        </p:nvGraphicFramePr>
        <p:xfrm>
          <a:off x="4176219" y="1227905"/>
          <a:ext cx="7478970" cy="502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030"/>
                <a:gridCol w="2114309"/>
                <a:gridCol w="3681631"/>
              </a:tblGrid>
              <a:tr h="1083974">
                <a:tc>
                  <a:txBody>
                    <a:bodyPr/>
                    <a:lstStyle/>
                    <a:p>
                      <a:pPr algn="ctr"/>
                      <a:r>
                        <a:rPr lang="bn-BD" sz="3600" b="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ছাগলের ওজন</a:t>
                      </a:r>
                      <a:endParaRPr lang="en-US" sz="3600" b="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দৈনিক সবুজ ঘাস</a:t>
                      </a:r>
                      <a:endParaRPr lang="en-US" sz="36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blipFill dpi="0" rotWithShape="1">
                      <a:blip r:embed="rId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a:blip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b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দৈনিক দানাদার খাদ্য মিশ্রণ(গ্রাম)</a:t>
                      </a:r>
                      <a:endParaRPr lang="en-US" sz="3600" b="0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blipFill dpi="0" rotWithShape="1"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a:blipFill>
                  </a:tcPr>
                </a:tc>
              </a:tr>
              <a:tr h="583678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৪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০.৪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583678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৬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০.৬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১৫০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583678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৮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০.৮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২০০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583678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১.৫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২৫০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583678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১২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২.০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৩০০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  <a:tr h="583678"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১৪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২.৫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bn-BD" sz="3600" dirty="0" smtClean="0"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৩৫০</a:t>
                      </a:r>
                      <a:endParaRPr lang="en-US" sz="3600" dirty="0"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423" y="958094"/>
            <a:ext cx="958257" cy="71776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871" y="2002394"/>
            <a:ext cx="1462745" cy="109564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61" y="3181066"/>
            <a:ext cx="2131034" cy="159621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933" y="4777285"/>
            <a:ext cx="2527286" cy="1893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9810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91535" y="279193"/>
            <a:ext cx="1811452" cy="1202293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45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45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80731" y="4772144"/>
            <a:ext cx="7390781" cy="1650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375" dirty="0">
                <a:latin typeface="NikoshBAN" panose="02000000000000000000" pitchFamily="2" charset="0"/>
                <a:cs typeface="NikoshBAN" panose="02000000000000000000" pitchFamily="2" charset="0"/>
              </a:rPr>
              <a:t>১।	</a:t>
            </a:r>
            <a:r>
              <a:rPr lang="bn-BD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উন্নত জাতের ৩টি ঘাসের নাম বল</a:t>
            </a:r>
            <a:endParaRPr lang="bn-BD" sz="3375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375" dirty="0">
                <a:latin typeface="NikoshBAN" panose="02000000000000000000" pitchFamily="2" charset="0"/>
                <a:cs typeface="NikoshBAN" panose="02000000000000000000" pitchFamily="2" charset="0"/>
              </a:rPr>
              <a:t>২।	</a:t>
            </a:r>
            <a:r>
              <a:rPr lang="bn-BD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দানাদার খাদ্য কি কি?</a:t>
            </a:r>
            <a:endParaRPr lang="bn-BD" sz="3375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r>
              <a:rPr lang="bn-BD" sz="3375" dirty="0">
                <a:latin typeface="NikoshBAN" panose="02000000000000000000" pitchFamily="2" charset="0"/>
                <a:cs typeface="NikoshBAN" panose="02000000000000000000" pitchFamily="2" charset="0"/>
              </a:rPr>
              <a:t>৩।	</a:t>
            </a:r>
            <a:r>
              <a:rPr lang="bn-BD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জন্য দৈনিক কতটুকু পানি প্রয়োজন?</a:t>
            </a:r>
            <a:endParaRPr lang="bn-BD" sz="3375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48372" y="2182770"/>
            <a:ext cx="2497778" cy="20091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04280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endSnd/>
        </p:sndAc>
      </p:transition>
    </mc:Choice>
    <mc:Fallback xmlns="">
      <p:transition spd="slow">
        <p:fade/>
        <p:sndAc>
          <p:endSnd/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2</a:t>
            </a:fld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4952141" y="140720"/>
            <a:ext cx="2764112" cy="1328023"/>
          </a:xfrm>
          <a:prstGeom prst="roundRect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accent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accent2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</p:spPr>
        <p:txBody>
          <a:bodyPr wrap="squar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BD" sz="7200" b="1" cap="none" spc="0" dirty="0" smtClean="0">
                <a:ln/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7200" b="1" cap="none" spc="0" dirty="0">
              <a:ln/>
              <a:solidFill>
                <a:schemeClr val="accent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0168" y="2741525"/>
            <a:ext cx="2209520" cy="192964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969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10093">
        <p14:doors dir="vert"/>
      </p:transition>
    </mc:Choice>
    <mc:Fallback xmlns="">
      <p:transition spd="slow" advTm="10093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10" repeatCount="indefinite" fill="hold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887748" y="525077"/>
            <a:ext cx="2177686" cy="783193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bn-BD" sz="40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বাড়ির কাজ 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32510" y="5563369"/>
            <a:ext cx="11249890" cy="611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375" dirty="0">
                <a:latin typeface="NikoshBAN" panose="02000000000000000000" pitchFamily="2" charset="0"/>
                <a:cs typeface="NikoshBAN" panose="02000000000000000000" pitchFamily="2" charset="0"/>
              </a:rPr>
              <a:t>১।একটি  </a:t>
            </a:r>
            <a:r>
              <a:rPr lang="bn-BD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ছাগলের খামার </a:t>
            </a:r>
            <a:r>
              <a:rPr lang="bn-BD" sz="3375" dirty="0">
                <a:latin typeface="NikoshBAN" panose="02000000000000000000" pitchFamily="2" charset="0"/>
                <a:cs typeface="NikoshBAN" panose="02000000000000000000" pitchFamily="2" charset="0"/>
              </a:rPr>
              <a:t>পরিদর্শন করে এসে শিক্ষকের </a:t>
            </a:r>
            <a:r>
              <a:rPr lang="bn-BD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নিকট</a:t>
            </a:r>
            <a:r>
              <a:rPr lang="en-US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3375" dirty="0" smtClean="0">
                <a:latin typeface="NikoshBAN" panose="02000000000000000000" pitchFamily="2" charset="0"/>
                <a:cs typeface="NikoshBAN" panose="02000000000000000000" pitchFamily="2" charset="0"/>
              </a:rPr>
              <a:t>প্রতিবেদন </a:t>
            </a:r>
            <a:r>
              <a:rPr lang="bn-BD" sz="3375" dirty="0">
                <a:latin typeface="NikoshBAN" panose="02000000000000000000" pitchFamily="2" charset="0"/>
                <a:cs typeface="NikoshBAN" panose="02000000000000000000" pitchFamily="2" charset="0"/>
              </a:rPr>
              <a:t>জমা দাও</a:t>
            </a:r>
            <a:endParaRPr lang="en-US" sz="3375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1271" y="1539214"/>
            <a:ext cx="3816879" cy="376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4400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48539" y="2086517"/>
            <a:ext cx="10958946" cy="4396171"/>
            <a:chOff x="868902" y="6471603"/>
            <a:chExt cx="10958946" cy="3538509"/>
          </a:xfrm>
        </p:grpSpPr>
        <p:sp>
          <p:nvSpPr>
            <p:cNvPr id="6" name="TextBox 5"/>
            <p:cNvSpPr txBox="1"/>
            <p:nvPr/>
          </p:nvSpPr>
          <p:spPr>
            <a:xfrm>
              <a:off x="4866679" y="7837836"/>
              <a:ext cx="2423168" cy="5697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000" dirty="0">
                  <a:latin typeface="NikoshBAN" panose="02000000000000000000" pitchFamily="2" charset="0"/>
                  <a:cs typeface="NikoshBAN" panose="02000000000000000000" pitchFamily="2" charset="0"/>
                </a:rPr>
                <a:t>খোদা </a:t>
              </a:r>
              <a:r>
                <a:rPr lang="bn-BD" sz="40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হাফেজ</a:t>
              </a:r>
              <a:endParaRPr lang="en-US" sz="40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pic>
          <p:nvPicPr>
            <p:cNvPr id="8" name="Picture 3" descr="F:\Design tools-frames\(01 )8,000 High Quality  Animated Gif\Nature\bspinredrose.gif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81147" y="9134746"/>
              <a:ext cx="875366" cy="875366"/>
            </a:xfrm>
            <a:prstGeom prst="rect">
              <a:avLst/>
            </a:prstGeom>
            <a:noFill/>
            <a:effectLst>
              <a:softEdge rad="12700"/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" name="TextBox 1"/>
            <p:cNvSpPr txBox="1"/>
            <p:nvPr/>
          </p:nvSpPr>
          <p:spPr>
            <a:xfrm>
              <a:off x="4437924" y="8443551"/>
              <a:ext cx="3061412" cy="619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bn-BD" sz="4400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NikoshBAN" panose="02000000000000000000" pitchFamily="2" charset="0"/>
                  <a:cs typeface="NikoshBAN" panose="02000000000000000000" pitchFamily="2" charset="0"/>
                </a:rPr>
                <a:t>সবাইকে ধন্যবাদ</a:t>
              </a:r>
              <a:endParaRPr lang="en-US" sz="4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868902" y="6471603"/>
              <a:ext cx="10958946" cy="1153029"/>
            </a:xfrm>
            <a:prstGeom prst="snip2DiagRect">
              <a:avLst/>
            </a:prstGeom>
            <a:solidFill>
              <a:srgbClr val="66F488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bn-BD" sz="3600" dirty="0">
                  <a:latin typeface="NikoshBAN" panose="02000000000000000000" pitchFamily="2" charset="0"/>
                  <a:cs typeface="NikoshBAN" panose="02000000000000000000" pitchFamily="2" charset="0"/>
                </a:rPr>
                <a:t>আসুন বাংলার প্রতি ঘরে ঘরে সুস্থ সবল 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ছাগল </a:t>
              </a:r>
              <a:r>
                <a:rPr lang="bn-BD" sz="3600" dirty="0">
                  <a:latin typeface="NikoshBAN" panose="02000000000000000000" pitchFamily="2" charset="0"/>
                  <a:cs typeface="NikoshBAN" panose="02000000000000000000" pitchFamily="2" charset="0"/>
                </a:rPr>
                <a:t>পালন করে 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মাংসের </a:t>
              </a:r>
              <a:r>
                <a:rPr lang="bn-BD" sz="3600" dirty="0">
                  <a:latin typeface="NikoshBAN" panose="02000000000000000000" pitchFamily="2" charset="0"/>
                  <a:cs typeface="NikoshBAN" panose="02000000000000000000" pitchFamily="2" charset="0"/>
                </a:rPr>
                <a:t>উৎপাদন বাড়াই,আমিষের চাহিদা মিটাই এবং দেশকে স্বয়ং-সম্পূর্ণ করে গড়ে তুলি</a:t>
              </a:r>
              <a:r>
                <a:rPr lang="bn-BD" sz="3600" dirty="0" smtClean="0">
                  <a:latin typeface="NikoshBAN" panose="02000000000000000000" pitchFamily="2" charset="0"/>
                  <a:cs typeface="NikoshBAN" panose="02000000000000000000" pitchFamily="2" charset="0"/>
                </a:rPr>
                <a:t>।</a:t>
              </a:r>
              <a:endParaRPr lang="en-US" sz="3600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500" y="221439"/>
            <a:ext cx="18288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3817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396101" y="0"/>
            <a:ext cx="2932541" cy="1135950"/>
          </a:xfrm>
        </p:spPr>
        <p:txBody>
          <a:bodyPr>
            <a:noAutofit/>
          </a:bodyPr>
          <a:lstStyle/>
          <a:p>
            <a:pPr algn="ctr"/>
            <a:r>
              <a:rPr lang="bn-BD" sz="5760" b="1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5760" u="sng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955578" y="3137028"/>
            <a:ext cx="5267953" cy="340188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মো:শামীম</a:t>
            </a:r>
            <a:endParaRPr lang="en-US" dirty="0" smtClean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(কৃষি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শিক্ষা)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হাজী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আহমাদ আলী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আলিয়া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কামিল 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 </a:t>
            </a: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মাদরাসা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,</a:t>
            </a:r>
            <a:r>
              <a:rPr lang="en-US" dirty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dirty="0">
                <a:latin typeface="NikoshBAN" panose="02000000000000000000" pitchFamily="2" charset="0"/>
                <a:cs typeface="NikoshBAN" panose="02000000000000000000" pitchFamily="2" charset="0"/>
              </a:rPr>
              <a:t>সিরাজগঞ্জ।</a:t>
            </a:r>
          </a:p>
          <a:p>
            <a:pPr marL="0" indent="0">
              <a:buNone/>
            </a:pPr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মোবাইল:০১৯২০৫৬৬৪১৩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r>
              <a:rPr lang="en-US" sz="1920" dirty="0">
                <a:latin typeface="NikoshBAN"/>
              </a:rPr>
              <a:t>E-mail:shameemjamuna60@gmail.com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half" idx="2"/>
          </p:nvPr>
        </p:nvSpPr>
        <p:spPr>
          <a:xfrm>
            <a:off x="7332610" y="3771696"/>
            <a:ext cx="3888432" cy="2703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bn-BD" sz="384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  <a:endParaRPr lang="en-US" sz="384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শ্রেনী:	</a:t>
            </a:r>
            <a:r>
              <a:rPr lang="en-US" sz="3840" dirty="0">
                <a:latin typeface="NikoshBAN" panose="02000000000000000000" pitchFamily="2" charset="0"/>
                <a:cs typeface="NikoshBAN" panose="02000000000000000000" pitchFamily="2" charset="0"/>
              </a:rPr>
              <a:t>7</a:t>
            </a:r>
            <a:r>
              <a:rPr lang="bn-BD" sz="384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ম</a:t>
            </a:r>
            <a:endParaRPr lang="bn-BD" sz="384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বিষয়:	কৃষিশিক্ষা</a:t>
            </a: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অধ্যায়: কৃষিজ উৎপাদন</a:t>
            </a:r>
          </a:p>
          <a:p>
            <a:pPr marL="0" indent="0">
              <a:spcBef>
                <a:spcPts val="0"/>
              </a:spcBef>
              <a:buNone/>
            </a:pP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>পাঠ:   </a:t>
            </a:r>
            <a:r>
              <a:rPr lang="bn-BD" sz="3840" dirty="0" smtClean="0">
                <a:latin typeface="NikoshBAN" panose="02000000000000000000" pitchFamily="2" charset="0"/>
                <a:cs typeface="NikoshBAN" panose="02000000000000000000" pitchFamily="2" charset="0"/>
              </a:rPr>
              <a:t>১</a:t>
            </a:r>
            <a:r>
              <a:rPr lang="en-US" sz="3840" dirty="0">
                <a:latin typeface="NikoshBAN" panose="02000000000000000000" pitchFamily="2" charset="0"/>
                <a:cs typeface="NikoshBAN" panose="02000000000000000000" pitchFamily="2" charset="0"/>
              </a:rPr>
              <a:t>4</a:t>
            </a:r>
            <a: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  <a:t/>
            </a:r>
            <a:br>
              <a:rPr lang="bn-BD" sz="3840" dirty="0">
                <a:latin typeface="NikoshBAN" panose="02000000000000000000" pitchFamily="2" charset="0"/>
                <a:cs typeface="NikoshBAN" panose="02000000000000000000" pitchFamily="2" charset="0"/>
              </a:rPr>
            </a:br>
            <a:endParaRPr lang="en-US" sz="3840" dirty="0"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marL="0" indent="0">
              <a:buNone/>
            </a:pPr>
            <a:endParaRPr lang="en-US" sz="3840" dirty="0">
              <a:solidFill>
                <a:srgbClr val="FF0000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460" y="519905"/>
            <a:ext cx="1730824" cy="1864112"/>
          </a:xfrm>
          <a:prstGeom prst="rect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</p:pic>
      <p:sp>
        <p:nvSpPr>
          <p:cNvPr id="2" name="Rectangle 1"/>
          <p:cNvSpPr/>
          <p:nvPr/>
        </p:nvSpPr>
        <p:spPr>
          <a:xfrm>
            <a:off x="910749" y="2453764"/>
            <a:ext cx="2743200" cy="68326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</a:pPr>
            <a:r>
              <a:rPr lang="bn-BD" sz="3840" b="1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  <a:endParaRPr lang="en-US" sz="3840" b="1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74491-BB7B-4988-8626-07127BDD19DC}" type="slidenum">
              <a:rPr lang="en-US" smtClean="0"/>
              <a:t>3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554" y="519905"/>
            <a:ext cx="2675147" cy="3152053"/>
          </a:xfrm>
          <a:prstGeom prst="rect">
            <a:avLst/>
          </a:prstGeom>
        </p:spPr>
      </p:pic>
      <p:grpSp>
        <p:nvGrpSpPr>
          <p:cNvPr id="8" name="Group 7"/>
          <p:cNvGrpSpPr/>
          <p:nvPr/>
        </p:nvGrpSpPr>
        <p:grpSpPr>
          <a:xfrm>
            <a:off x="5900694" y="927279"/>
            <a:ext cx="476518" cy="5611633"/>
            <a:chOff x="5900694" y="927279"/>
            <a:chExt cx="476518" cy="5611633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6132513" y="927279"/>
              <a:ext cx="0" cy="5611633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6377212" y="1712890"/>
              <a:ext cx="0" cy="414699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900694" y="1698197"/>
              <a:ext cx="0" cy="4146997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  <p:extLst>
      <p:ext uri="{BB962C8B-B14F-4D97-AF65-F5344CB8AC3E}">
        <p14:creationId xmlns:p14="http://schemas.microsoft.com/office/powerpoint/2010/main" val="307377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Tm="5039">
        <p14:warp dir="in"/>
      </p:transition>
    </mc:Choice>
    <mc:Fallback xmlns="">
      <p:transition spd="slow" advTm="5039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4250028" y="141667"/>
            <a:ext cx="4005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ছবিগুলো লক্ষ করি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639296" y="5404901"/>
            <a:ext cx="79906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বন্ধুরা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বলতো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ছবিটি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কিসের</a:t>
            </a:r>
            <a:r>
              <a:rPr lang="bn-BD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সে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কি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en-US" sz="4000" dirty="0" err="1" smtClean="0">
                <a:latin typeface="NikoshBAN" panose="02000000000000000000" pitchFamily="2" charset="0"/>
                <a:cs typeface="NikoshBAN" panose="02000000000000000000" pitchFamily="2" charset="0"/>
              </a:rPr>
              <a:t>করছে</a:t>
            </a:r>
            <a:r>
              <a:rPr lang="en-US" sz="4000" dirty="0" smtClean="0">
                <a:latin typeface="NikoshBAN" panose="02000000000000000000" pitchFamily="2" charset="0"/>
                <a:cs typeface="NikoshBAN" panose="02000000000000000000" pitchFamily="2" charset="0"/>
              </a:rPr>
              <a:t>?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23C-F16D-41CF-9D20-8A52BF383FB7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116" y="1315545"/>
            <a:ext cx="4159893" cy="3632973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93501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3722299" y="2089748"/>
            <a:ext cx="4747401" cy="919401"/>
          </a:xfrm>
          <a:prstGeom prst="round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en-US" sz="4800" b="1" dirty="0" err="1" smtClean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ছাগল</a:t>
            </a:r>
            <a:r>
              <a:rPr lang="bn-BD" sz="4800" b="1" dirty="0" smtClean="0">
                <a:ln/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ের খাদ্য ব্যবস্থাপনা</a:t>
            </a:r>
            <a:endParaRPr lang="en-US" sz="48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23C-F16D-41CF-9D20-8A52BF383FB7}" type="slidenum">
              <a:rPr lang="en-US" smtClean="0"/>
              <a:t>5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787" y="2549449"/>
            <a:ext cx="4376223" cy="3985156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8" name="Rounded Rectangle 7"/>
          <p:cNvSpPr/>
          <p:nvPr/>
        </p:nvSpPr>
        <p:spPr>
          <a:xfrm>
            <a:off x="4310820" y="838342"/>
            <a:ext cx="3126156" cy="102155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bn-BD" sz="5400" b="1" cap="none" spc="0" dirty="0" smtClean="0">
                <a:ln/>
                <a:solidFill>
                  <a:srgbClr val="00B0F0"/>
                </a:solidFill>
                <a:effectLst/>
                <a:latin typeface="NikoshBAN" panose="02000000000000000000" pitchFamily="2" charset="0"/>
                <a:cs typeface="NikoshBAN" panose="02000000000000000000" pitchFamily="2" charset="0"/>
              </a:rPr>
              <a:t>আজকের পাঠ</a:t>
            </a:r>
            <a:endParaRPr lang="en-US" sz="5400" b="1" cap="none" spc="0" dirty="0">
              <a:ln/>
              <a:solidFill>
                <a:srgbClr val="00B0F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383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mph" presetSubtype="0" repeatCount="indefinite" fill="remove" grpId="1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rgb" dir="cw">
                                      <p:cBhvr override="childStyle">
                                        <p:cTn id="18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animClr clrSpc="rgb" dir="cw">
                                      <p:cBhvr>
                                        <p:cTn id="19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3300"/>
                                      </p:to>
                                    </p:animClr>
                                    <p:set>
                                      <p:cBhvr>
                                        <p:cTn id="20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" dur="500" autoRev="1" fill="remove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10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hsl" dir="ccw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BE334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42260" y="336966"/>
            <a:ext cx="848650" cy="1816389"/>
            <a:chOff x="1195221" y="2641801"/>
            <a:chExt cx="848650" cy="1816389"/>
          </a:xfrm>
        </p:grpSpPr>
        <p:sp>
          <p:nvSpPr>
            <p:cNvPr id="3" name="Rectangle 2"/>
            <p:cNvSpPr/>
            <p:nvPr/>
          </p:nvSpPr>
          <p:spPr>
            <a:xfrm>
              <a:off x="1397540" y="2641801"/>
              <a:ext cx="6463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1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1291401" y="3096181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1291401" y="3584627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1195221" y="4088858"/>
              <a:ext cx="184731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endParaRPr lang="en-US" dirty="0">
                <a:latin typeface="NikoshBAN" panose="02000000000000000000" pitchFamily="2" charset="0"/>
                <a:cs typeface="NikoshBAN" panose="02000000000000000000" pitchFamily="2" charset="0"/>
              </a:endParaRP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842640" y="1473627"/>
            <a:ext cx="4430520" cy="990124"/>
          </a:xfrm>
          <a:prstGeom prst="downArrowCallou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i="1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এই পাঠ শেষে শিক্ষার্থীগণ-</a:t>
            </a:r>
            <a:endParaRPr lang="en-US" sz="3600" i="1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28223C-F16D-41CF-9D20-8A52BF383FB7}" type="slidenum">
              <a:rPr lang="en-US" smtClean="0"/>
              <a:t>6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36432" y="3529707"/>
            <a:ext cx="9551962" cy="1787881"/>
          </a:xfrm>
          <a:prstGeom prst="rect">
            <a:avLst/>
          </a:prstGeom>
          <a:solidFill>
            <a:srgbClr val="66F488"/>
          </a:solidFill>
          <a:effectLst>
            <a:glow rad="1905000">
              <a:srgbClr val="66F488">
                <a:alpha val="40000"/>
              </a:srgbClr>
            </a:glow>
          </a:effectLst>
        </p:spPr>
        <p:txBody>
          <a:bodyPr/>
          <a:lstStyle/>
          <a:p>
            <a:pPr lvl="1"/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1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ছাগলের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 সবুজ ঘাস চিহ্নিত করতে পারবে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2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ছাগলের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জন্য দানাদার খাদ্যের মিশ্রণ তৈরি করতে পারবে 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lvl="1"/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3</a:t>
            </a:r>
            <a:r>
              <a:rPr lang="en-US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.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সবুজ </a:t>
            </a:r>
            <a:r>
              <a:rPr lang="bn-BD" sz="3600" dirty="0" smtClean="0">
                <a:solidFill>
                  <a:schemeClr val="tx1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ঘাস ও দানাদার খাদ্যের পরিমান উল্লেখ করতে পারবে</a:t>
            </a:r>
            <a:endParaRPr lang="en-US" sz="3600" dirty="0">
              <a:solidFill>
                <a:schemeClr val="tx1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0746" y="290799"/>
            <a:ext cx="191430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4800" dirty="0">
                <a:ln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48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2666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86479" y="303575"/>
            <a:ext cx="2729132" cy="688089"/>
          </a:xfrm>
        </p:spPr>
        <p:txBody>
          <a:bodyPr>
            <a:normAutofit fontScale="90000"/>
          </a:bodyPr>
          <a:lstStyle/>
          <a:p>
            <a:pPr algn="ctr"/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কি খায়?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000" y="303575"/>
            <a:ext cx="3056396" cy="2116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0" dist="5000" dir="5400000" sy="-100000" algn="bl" rotWithShape="0"/>
          </a:effectLst>
        </p:spPr>
      </p:pic>
      <p:grpSp>
        <p:nvGrpSpPr>
          <p:cNvPr id="16" name="Group 15"/>
          <p:cNvGrpSpPr/>
          <p:nvPr/>
        </p:nvGrpSpPr>
        <p:grpSpPr>
          <a:xfrm>
            <a:off x="7639762" y="259287"/>
            <a:ext cx="3459647" cy="2116837"/>
            <a:chOff x="7428747" y="356656"/>
            <a:chExt cx="3561521" cy="225134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69147" y="356656"/>
              <a:ext cx="2521121" cy="2235925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 w="12700">
              <a:solidFill>
                <a:schemeClr val="accent1"/>
              </a:solidFill>
            </a:ln>
            <a:effectLst>
              <a:reflection blurRad="12700" stA="38000" endPos="0" dist="5000" dir="5400000" sy="-100000" algn="bl" rotWithShape="0"/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428747" y="356656"/>
              <a:ext cx="2150473" cy="2251346"/>
            </a:xfrm>
            <a:prstGeom prst="roundRect">
              <a:avLst>
                <a:gd name="adj" fmla="val 8594"/>
              </a:avLst>
            </a:prstGeom>
            <a:solidFill>
              <a:srgbClr val="FFFFFF">
                <a:shade val="85000"/>
              </a:srgbClr>
            </a:solidFill>
            <a:ln w="12700">
              <a:solidFill>
                <a:schemeClr val="accent1"/>
              </a:solidFill>
            </a:ln>
            <a:effectLst>
              <a:reflection blurRad="12700" stA="38000" endPos="0" dist="5000" dir="5400000" sy="-100000" algn="bl" rotWithShape="0"/>
            </a:effectLst>
          </p:spPr>
        </p:pic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7048" y="3476399"/>
            <a:ext cx="3397629" cy="224234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0" dist="5000" dir="5400000" sy="-100000" algn="bl" rotWithShape="0"/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57"/>
          <a:stretch/>
        </p:blipFill>
        <p:spPr>
          <a:xfrm>
            <a:off x="214267" y="3527033"/>
            <a:ext cx="3050667" cy="214107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0" dist="5000" dir="5400000" sy="-100000" algn="bl" rotWithShape="0"/>
          </a:effectLst>
        </p:spPr>
      </p:pic>
      <p:sp>
        <p:nvSpPr>
          <p:cNvPr id="18" name="TextBox 17"/>
          <p:cNvSpPr txBox="1"/>
          <p:nvPr/>
        </p:nvSpPr>
        <p:spPr>
          <a:xfrm>
            <a:off x="1158945" y="5814419"/>
            <a:ext cx="1735048" cy="705231"/>
          </a:xfrm>
          <a:prstGeom prst="snip2Diag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pPr lvl="0" algn="ctr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ধানের খর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9857" y="2361624"/>
            <a:ext cx="3582001" cy="280941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glow rad="1422400">
              <a:srgbClr val="66F488">
                <a:alpha val="89000"/>
              </a:srgb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8" name="TextBox 7"/>
          <p:cNvSpPr txBox="1"/>
          <p:nvPr/>
        </p:nvSpPr>
        <p:spPr>
          <a:xfrm>
            <a:off x="1462926" y="2668794"/>
            <a:ext cx="1127085" cy="771346"/>
          </a:xfrm>
          <a:prstGeom prst="snip2Diag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ঘাস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51155" y="2541149"/>
            <a:ext cx="2309411" cy="771346"/>
          </a:xfrm>
          <a:prstGeom prst="snip2Diag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দানাদার খাদ্য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549629" y="5882644"/>
            <a:ext cx="2210937" cy="771346"/>
          </a:xfrm>
          <a:prstGeom prst="snip2DiagRect">
            <a:avLst/>
          </a:prstGeom>
          <a:solidFill>
            <a:srgbClr val="00B050">
              <a:alpha val="59000"/>
            </a:srgb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>
                <a:latin typeface="NikoshBAN" panose="02000000000000000000" pitchFamily="2" charset="0"/>
                <a:cs typeface="NikoshBAN" panose="02000000000000000000" pitchFamily="2" charset="0"/>
              </a:rPr>
              <a:t>চিঁটাগুড়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8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 animBg="1"/>
      <p:bldP spid="8" grpId="0" animBg="1"/>
      <p:bldP spid="9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4450" y="1348384"/>
            <a:ext cx="5133563" cy="29281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0" dist="5000" dir="5400000" sy="-100000" algn="bl" rotWithShape="0"/>
          </a:effectLst>
        </p:spPr>
      </p:pic>
      <p:sp>
        <p:nvSpPr>
          <p:cNvPr id="8" name="TextBox 7"/>
          <p:cNvSpPr txBox="1"/>
          <p:nvPr/>
        </p:nvSpPr>
        <p:spPr>
          <a:xfrm>
            <a:off x="466701" y="5064370"/>
            <a:ext cx="461041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ছানা ২-৩ মাসের মধ্যে মায়ের দুধ ছাড়ে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86731" y="5064369"/>
            <a:ext cx="53713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বাচ্চার বয়স ১ মাস পার হলে ঘাস ও দানাদার খাদ্যের অভ্যাস করাতে হবে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6677" y="1348384"/>
            <a:ext cx="5028343" cy="292819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0" dist="5000" dir="5400000" sy="-100000" algn="bl" rotWithShape="0"/>
          </a:effectLst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89863" y="252332"/>
            <a:ext cx="3863293" cy="688089"/>
          </a:xfrm>
          <a:prstGeom prst="snip2DiagRect">
            <a:avLst/>
          </a:prstGeom>
          <a:solidFill>
            <a:srgbClr val="66F488"/>
          </a:solidFill>
        </p:spPr>
        <p:txBody>
          <a:bodyPr>
            <a:normAutofit fontScale="90000"/>
          </a:bodyPr>
          <a:lstStyle/>
          <a:p>
            <a:pPr algn="ctr"/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ছাগল ছানা  কি খায়?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50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988177536"/>
              </p:ext>
            </p:extLst>
          </p:nvPr>
        </p:nvGraphicFramePr>
        <p:xfrm>
          <a:off x="285751" y="122830"/>
          <a:ext cx="11587162" cy="6563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" name="Rectangle 1"/>
          <p:cNvSpPr/>
          <p:nvPr/>
        </p:nvSpPr>
        <p:spPr>
          <a:xfrm>
            <a:off x="4967489" y="4357047"/>
            <a:ext cx="222368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lvl="0" algn="ctr"/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সবুজ ঘাস</a:t>
            </a:r>
            <a:endParaRPr lang="en-US" sz="5400" b="1" cap="none" spc="0" dirty="0">
              <a:ln/>
              <a:solidFill>
                <a:schemeClr val="accent4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87355" y="3239706"/>
            <a:ext cx="1795960" cy="771346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shade val="30000"/>
                  <a:satMod val="115000"/>
                </a:srgbClr>
              </a:gs>
              <a:gs pos="50000">
                <a:srgbClr val="66F488">
                  <a:shade val="67500"/>
                  <a:satMod val="115000"/>
                </a:srgbClr>
              </a:gs>
              <a:gs pos="100000">
                <a:srgbClr val="66F488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মাসকলাই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54765" y="122830"/>
            <a:ext cx="900753" cy="771346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shade val="30000"/>
                  <a:satMod val="115000"/>
                </a:srgbClr>
              </a:gs>
              <a:gs pos="50000">
                <a:srgbClr val="66F488">
                  <a:shade val="67500"/>
                  <a:satMod val="115000"/>
                </a:srgbClr>
              </a:gs>
              <a:gs pos="100000">
                <a:srgbClr val="66F488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দূর্বা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423212" y="3533121"/>
            <a:ext cx="1330015" cy="771346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shade val="30000"/>
                  <a:satMod val="115000"/>
                </a:srgbClr>
              </a:gs>
              <a:gs pos="50000">
                <a:srgbClr val="66F488">
                  <a:shade val="67500"/>
                  <a:satMod val="115000"/>
                </a:srgbClr>
              </a:gs>
              <a:gs pos="100000">
                <a:srgbClr val="66F488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খেসারি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021170" y="122830"/>
            <a:ext cx="2366678" cy="771346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shade val="30000"/>
                  <a:satMod val="115000"/>
                </a:srgbClr>
              </a:gs>
              <a:gs pos="50000">
                <a:srgbClr val="66F488">
                  <a:shade val="67500"/>
                  <a:satMod val="115000"/>
                </a:srgbClr>
              </a:gs>
              <a:gs pos="100000">
                <a:srgbClr val="66F488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কাঠাল পাতা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09370" y="122830"/>
            <a:ext cx="2142308" cy="771346"/>
          </a:xfrm>
          <a:prstGeom prst="snip2DiagRect">
            <a:avLst/>
          </a:prstGeom>
          <a:gradFill flip="none" rotWithShape="1">
            <a:gsLst>
              <a:gs pos="0">
                <a:srgbClr val="66F488">
                  <a:shade val="30000"/>
                  <a:satMod val="115000"/>
                </a:srgbClr>
              </a:gs>
              <a:gs pos="50000">
                <a:srgbClr val="66F488">
                  <a:shade val="67500"/>
                  <a:satMod val="115000"/>
                </a:srgbClr>
              </a:gs>
              <a:gs pos="100000">
                <a:srgbClr val="66F488">
                  <a:shade val="100000"/>
                  <a:satMod val="115000"/>
                </a:srgbClr>
              </a:gs>
            </a:gsLst>
            <a:lin ang="16200000" scaled="1"/>
            <a:tileRect/>
          </a:gradFill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ইপিল-ইপিল</a:t>
            </a:r>
            <a:endParaRPr lang="en-US" sz="3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748226" y="5917109"/>
            <a:ext cx="2442949" cy="851297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বেশ পুষ্টিকর</a:t>
            </a:r>
            <a:endParaRPr lang="en-US" sz="44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715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8D9309-6267-4F8F-920B-25C5A6D4D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578D9309-6267-4F8F-920B-25C5A6D4D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578D9309-6267-4F8F-920B-25C5A6D4D2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2F4B253-EF43-43F0-B3C3-2ACCF8F1E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graphicEl>
                                              <a:dgm id="{D2F4B253-EF43-43F0-B3C3-2ACCF8F1E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D2F4B253-EF43-43F0-B3C3-2ACCF8F1E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7EB932D-7517-429F-867D-B5CA37A66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graphicEl>
                                              <a:dgm id="{D7EB932D-7517-429F-867D-B5CA37A66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graphicEl>
                                              <a:dgm id="{D7EB932D-7517-429F-867D-B5CA37A666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44A4C23-77D7-4F9B-B9D7-C8D5FD4B0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graphicEl>
                                              <a:dgm id="{444A4C23-77D7-4F9B-B9D7-C8D5FD4B0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graphicEl>
                                              <a:dgm id="{444A4C23-77D7-4F9B-B9D7-C8D5FD4B0F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AF5F2A2-0F7B-44B2-BACB-773AB40F6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graphicEl>
                                              <a:dgm id="{7AF5F2A2-0F7B-44B2-BACB-773AB40F6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7AF5F2A2-0F7B-44B2-BACB-773AB40F6B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B1F2155-1361-4461-891B-8634ECA43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graphicEl>
                                              <a:dgm id="{8B1F2155-1361-4461-891B-8634ECA43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graphicEl>
                                              <a:dgm id="{8B1F2155-1361-4461-891B-8634ECA43D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05C761E-734F-4427-A2E3-8C4272514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graphicEl>
                                              <a:dgm id="{B05C761E-734F-4427-A2E3-8C4272514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graphicEl>
                                              <a:dgm id="{B05C761E-734F-4427-A2E3-8C42725145E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D25D195-5125-46F7-B2C3-185F56784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7D25D195-5125-46F7-B2C3-185F56784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graphicEl>
                                              <a:dgm id="{7D25D195-5125-46F7-B2C3-185F567840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F7B99A-8EFD-4D8F-8016-615121B1B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graphicEl>
                                              <a:dgm id="{9BF7B99A-8EFD-4D8F-8016-615121B1B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graphicEl>
                                              <a:dgm id="{9BF7B99A-8EFD-4D8F-8016-615121B1BD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2840313-7DC9-4E2B-9361-A771A9B6C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graphicEl>
                                              <a:dgm id="{52840313-7DC9-4E2B-9361-A771A9B6C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graphicEl>
                                              <a:dgm id="{52840313-7DC9-4E2B-9361-A771A9B6C33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295D8F7-2B3D-4E30-87D8-BD8C604DE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9295D8F7-2B3D-4E30-87D8-BD8C604DE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">
                                            <p:graphicEl>
                                              <a:dgm id="{9295D8F7-2B3D-4E30-87D8-BD8C604DE6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  <p:bldP spid="3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559</Words>
  <Application>Microsoft Office PowerPoint</Application>
  <PresentationFormat>Widescreen</PresentationFormat>
  <Paragraphs>162</Paragraphs>
  <Slides>21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Calibri Light</vt:lpstr>
      <vt:lpstr>NikoshBAN</vt:lpstr>
      <vt:lpstr>Vrinda</vt:lpstr>
      <vt:lpstr>Wingdings</vt:lpstr>
      <vt:lpstr>Office Theme</vt:lpstr>
      <vt:lpstr>PowerPoint Presentation</vt:lpstr>
      <vt:lpstr>PowerPoint Presentation</vt:lpstr>
      <vt:lpstr>পরিচিতি</vt:lpstr>
      <vt:lpstr>PowerPoint Presentation</vt:lpstr>
      <vt:lpstr>PowerPoint Presentation</vt:lpstr>
      <vt:lpstr>PowerPoint Presentation</vt:lpstr>
      <vt:lpstr>ছাগল কি খায়?</vt:lpstr>
      <vt:lpstr>ছাগল ছানা  কি খায়?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Teacher</cp:lastModifiedBy>
  <cp:revision>49</cp:revision>
  <dcterms:created xsi:type="dcterms:W3CDTF">2015-10-31T17:45:18Z</dcterms:created>
  <dcterms:modified xsi:type="dcterms:W3CDTF">2016-08-06T11:48:02Z</dcterms:modified>
</cp:coreProperties>
</file>